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4" r:id="rId11"/>
    <p:sldId id="261" r:id="rId12"/>
    <p:sldId id="270" r:id="rId13"/>
    <p:sldId id="276" r:id="rId14"/>
    <p:sldId id="271" r:id="rId15"/>
    <p:sldId id="272" r:id="rId1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7/21/2016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1368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object 39"/>
          <p:cNvSpPr/>
          <p:nvPr/>
        </p:nvSpPr>
        <p:spPr>
          <a:xfrm>
            <a:off x="3932421" y="3147457"/>
            <a:ext cx="1100581" cy="161676"/>
          </a:xfrm>
          <a:custGeom>
            <a:avLst/>
            <a:gdLst/>
            <a:ahLst/>
            <a:cxnLst/>
            <a:rect l="l" t="t" r="r" b="b"/>
            <a:pathLst>
              <a:path w="1820545" h="252095">
                <a:moveTo>
                  <a:pt x="12" y="0"/>
                </a:moveTo>
                <a:lnTo>
                  <a:pt x="42350" y="24683"/>
                </a:lnTo>
                <a:lnTo>
                  <a:pt x="85436" y="48216"/>
                </a:lnTo>
                <a:lnTo>
                  <a:pt x="129236" y="70577"/>
                </a:lnTo>
                <a:lnTo>
                  <a:pt x="173729" y="91746"/>
                </a:lnTo>
                <a:lnTo>
                  <a:pt x="218895" y="111700"/>
                </a:lnTo>
                <a:lnTo>
                  <a:pt x="264711" y="130420"/>
                </a:lnTo>
                <a:lnTo>
                  <a:pt x="311158" y="147884"/>
                </a:lnTo>
                <a:lnTo>
                  <a:pt x="358215" y="164072"/>
                </a:lnTo>
                <a:lnTo>
                  <a:pt x="405860" y="178961"/>
                </a:lnTo>
                <a:lnTo>
                  <a:pt x="454072" y="192533"/>
                </a:lnTo>
                <a:lnTo>
                  <a:pt x="502830" y="204764"/>
                </a:lnTo>
                <a:lnTo>
                  <a:pt x="552115" y="215636"/>
                </a:lnTo>
                <a:lnTo>
                  <a:pt x="601903" y="225125"/>
                </a:lnTo>
                <a:lnTo>
                  <a:pt x="652175" y="233213"/>
                </a:lnTo>
                <a:lnTo>
                  <a:pt x="702910" y="239876"/>
                </a:lnTo>
                <a:lnTo>
                  <a:pt x="754087" y="245096"/>
                </a:lnTo>
                <a:lnTo>
                  <a:pt x="805684" y="248850"/>
                </a:lnTo>
                <a:lnTo>
                  <a:pt x="857681" y="251118"/>
                </a:lnTo>
                <a:lnTo>
                  <a:pt x="910056" y="251879"/>
                </a:lnTo>
                <a:lnTo>
                  <a:pt x="857680" y="251118"/>
                </a:lnTo>
                <a:lnTo>
                  <a:pt x="805683" y="248850"/>
                </a:lnTo>
                <a:lnTo>
                  <a:pt x="754085" y="245095"/>
                </a:lnTo>
                <a:lnTo>
                  <a:pt x="702908" y="239875"/>
                </a:lnTo>
                <a:lnTo>
                  <a:pt x="652173" y="233211"/>
                </a:lnTo>
                <a:lnTo>
                  <a:pt x="601901" y="225123"/>
                </a:lnTo>
                <a:lnTo>
                  <a:pt x="552112" y="215632"/>
                </a:lnTo>
                <a:lnTo>
                  <a:pt x="502829" y="204760"/>
                </a:lnTo>
                <a:lnTo>
                  <a:pt x="454071" y="192528"/>
                </a:lnTo>
                <a:lnTo>
                  <a:pt x="405860" y="178956"/>
                </a:lnTo>
                <a:lnTo>
                  <a:pt x="358216" y="164066"/>
                </a:lnTo>
                <a:lnTo>
                  <a:pt x="311161" y="147879"/>
                </a:lnTo>
                <a:lnTo>
                  <a:pt x="264716" y="130414"/>
                </a:lnTo>
                <a:lnTo>
                  <a:pt x="218900" y="111695"/>
                </a:lnTo>
                <a:lnTo>
                  <a:pt x="173736" y="91741"/>
                </a:lnTo>
                <a:lnTo>
                  <a:pt x="129245" y="70573"/>
                </a:lnTo>
                <a:lnTo>
                  <a:pt x="85446" y="48213"/>
                </a:lnTo>
                <a:lnTo>
                  <a:pt x="42362" y="24682"/>
                </a:lnTo>
                <a:lnTo>
                  <a:pt x="12" y="0"/>
                </a:lnTo>
                <a:close/>
              </a:path>
              <a:path w="1820545" h="252095">
                <a:moveTo>
                  <a:pt x="1820100" y="0"/>
                </a:moveTo>
                <a:lnTo>
                  <a:pt x="1777731" y="24683"/>
                </a:lnTo>
                <a:lnTo>
                  <a:pt x="1734641" y="48216"/>
                </a:lnTo>
                <a:lnTo>
                  <a:pt x="1690838" y="70577"/>
                </a:lnTo>
                <a:lnTo>
                  <a:pt x="1646341" y="91746"/>
                </a:lnTo>
                <a:lnTo>
                  <a:pt x="1601174" y="111700"/>
                </a:lnTo>
                <a:lnTo>
                  <a:pt x="1555356" y="130420"/>
                </a:lnTo>
                <a:lnTo>
                  <a:pt x="1508908" y="147884"/>
                </a:lnTo>
                <a:lnTo>
                  <a:pt x="1461851" y="164072"/>
                </a:lnTo>
                <a:lnTo>
                  <a:pt x="1414207" y="178961"/>
                </a:lnTo>
                <a:lnTo>
                  <a:pt x="1365996" y="192533"/>
                </a:lnTo>
                <a:lnTo>
                  <a:pt x="1317240" y="204764"/>
                </a:lnTo>
                <a:lnTo>
                  <a:pt x="1267958" y="215636"/>
                </a:lnTo>
                <a:lnTo>
                  <a:pt x="1218173" y="225125"/>
                </a:lnTo>
                <a:lnTo>
                  <a:pt x="1167905" y="233213"/>
                </a:lnTo>
                <a:lnTo>
                  <a:pt x="1117175" y="239876"/>
                </a:lnTo>
                <a:lnTo>
                  <a:pt x="1066004" y="245096"/>
                </a:lnTo>
                <a:lnTo>
                  <a:pt x="1014412" y="248850"/>
                </a:lnTo>
                <a:lnTo>
                  <a:pt x="962421" y="251118"/>
                </a:lnTo>
                <a:lnTo>
                  <a:pt x="910056" y="251879"/>
                </a:lnTo>
                <a:lnTo>
                  <a:pt x="962428" y="251118"/>
                </a:lnTo>
                <a:lnTo>
                  <a:pt x="1014421" y="248850"/>
                </a:lnTo>
                <a:lnTo>
                  <a:pt x="1066015" y="245095"/>
                </a:lnTo>
                <a:lnTo>
                  <a:pt x="1117188" y="239875"/>
                </a:lnTo>
                <a:lnTo>
                  <a:pt x="1167920" y="233211"/>
                </a:lnTo>
                <a:lnTo>
                  <a:pt x="1218190" y="225123"/>
                </a:lnTo>
                <a:lnTo>
                  <a:pt x="1267976" y="215632"/>
                </a:lnTo>
                <a:lnTo>
                  <a:pt x="1317258" y="204760"/>
                </a:lnTo>
                <a:lnTo>
                  <a:pt x="1366016" y="192528"/>
                </a:lnTo>
                <a:lnTo>
                  <a:pt x="1414227" y="178956"/>
                </a:lnTo>
                <a:lnTo>
                  <a:pt x="1461871" y="164066"/>
                </a:lnTo>
                <a:lnTo>
                  <a:pt x="1508927" y="147879"/>
                </a:lnTo>
                <a:lnTo>
                  <a:pt x="1555375" y="130414"/>
                </a:lnTo>
                <a:lnTo>
                  <a:pt x="1601192" y="111695"/>
                </a:lnTo>
                <a:lnTo>
                  <a:pt x="1646359" y="91741"/>
                </a:lnTo>
                <a:lnTo>
                  <a:pt x="1690854" y="70573"/>
                </a:lnTo>
                <a:lnTo>
                  <a:pt x="1734657" y="48213"/>
                </a:lnTo>
                <a:lnTo>
                  <a:pt x="1777746" y="24682"/>
                </a:lnTo>
                <a:lnTo>
                  <a:pt x="1820100" y="0"/>
                </a:lnTo>
                <a:close/>
              </a:path>
            </a:pathLst>
          </a:custGeom>
          <a:solidFill>
            <a:srgbClr val="B2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069402" y="2187164"/>
            <a:ext cx="482152" cy="935848"/>
          </a:xfrm>
          <a:custGeom>
            <a:avLst/>
            <a:gdLst/>
            <a:ahLst/>
            <a:cxnLst/>
            <a:rect l="l" t="t" r="r" b="b"/>
            <a:pathLst>
              <a:path w="797559" h="1459229">
                <a:moveTo>
                  <a:pt x="26438" y="1441399"/>
                </a:moveTo>
                <a:lnTo>
                  <a:pt x="0" y="1458977"/>
                </a:lnTo>
                <a:lnTo>
                  <a:pt x="25816" y="1441836"/>
                </a:lnTo>
                <a:lnTo>
                  <a:pt x="26438" y="1441399"/>
                </a:lnTo>
                <a:close/>
              </a:path>
              <a:path w="797559" h="1459229">
                <a:moveTo>
                  <a:pt x="42869" y="1429838"/>
                </a:moveTo>
                <a:lnTo>
                  <a:pt x="26438" y="1441399"/>
                </a:lnTo>
                <a:lnTo>
                  <a:pt x="27095" y="1440962"/>
                </a:lnTo>
                <a:lnTo>
                  <a:pt x="42869" y="1429838"/>
                </a:lnTo>
                <a:close/>
              </a:path>
              <a:path w="797559" h="1459229">
                <a:moveTo>
                  <a:pt x="65841" y="1413638"/>
                </a:moveTo>
                <a:lnTo>
                  <a:pt x="42869" y="1429838"/>
                </a:lnTo>
                <a:lnTo>
                  <a:pt x="64940" y="1414309"/>
                </a:lnTo>
                <a:lnTo>
                  <a:pt x="65841" y="1413638"/>
                </a:lnTo>
                <a:close/>
              </a:path>
              <a:path w="797559" h="1459229">
                <a:moveTo>
                  <a:pt x="83315" y="1400626"/>
                </a:moveTo>
                <a:lnTo>
                  <a:pt x="65841" y="1413638"/>
                </a:lnTo>
                <a:lnTo>
                  <a:pt x="66820" y="1412948"/>
                </a:lnTo>
                <a:lnTo>
                  <a:pt x="83315" y="1400626"/>
                </a:lnTo>
                <a:close/>
              </a:path>
              <a:path w="797559" h="1459229">
                <a:moveTo>
                  <a:pt x="104436" y="1384848"/>
                </a:moveTo>
                <a:lnTo>
                  <a:pt x="83315" y="1400626"/>
                </a:lnTo>
                <a:lnTo>
                  <a:pt x="103277" y="1385760"/>
                </a:lnTo>
                <a:lnTo>
                  <a:pt x="104436" y="1384848"/>
                </a:lnTo>
                <a:close/>
              </a:path>
              <a:path w="797559" h="1459229">
                <a:moveTo>
                  <a:pt x="122375" y="1370722"/>
                </a:moveTo>
                <a:lnTo>
                  <a:pt x="104436" y="1384848"/>
                </a:lnTo>
                <a:lnTo>
                  <a:pt x="105730" y="1383881"/>
                </a:lnTo>
                <a:lnTo>
                  <a:pt x="122375" y="1370722"/>
                </a:lnTo>
                <a:close/>
              </a:path>
              <a:path w="797559" h="1459229">
                <a:moveTo>
                  <a:pt x="142205" y="1355046"/>
                </a:moveTo>
                <a:lnTo>
                  <a:pt x="122375" y="1370722"/>
                </a:lnTo>
                <a:lnTo>
                  <a:pt x="140806" y="1356210"/>
                </a:lnTo>
                <a:lnTo>
                  <a:pt x="142205" y="1355046"/>
                </a:lnTo>
                <a:close/>
              </a:path>
              <a:path w="797559" h="1459229">
                <a:moveTo>
                  <a:pt x="160321" y="1339976"/>
                </a:moveTo>
                <a:lnTo>
                  <a:pt x="142205" y="1355046"/>
                </a:lnTo>
                <a:lnTo>
                  <a:pt x="143805" y="1353781"/>
                </a:lnTo>
                <a:lnTo>
                  <a:pt x="160321" y="1339976"/>
                </a:lnTo>
                <a:close/>
              </a:path>
              <a:path w="797559" h="1459229">
                <a:moveTo>
                  <a:pt x="179130" y="1324253"/>
                </a:moveTo>
                <a:lnTo>
                  <a:pt x="160321" y="1339976"/>
                </a:lnTo>
                <a:lnTo>
                  <a:pt x="177508" y="1325678"/>
                </a:lnTo>
                <a:lnTo>
                  <a:pt x="179130" y="1324253"/>
                </a:lnTo>
                <a:close/>
              </a:path>
              <a:path w="797559" h="1459229">
                <a:moveTo>
                  <a:pt x="197246" y="1308341"/>
                </a:moveTo>
                <a:lnTo>
                  <a:pt x="179130" y="1324253"/>
                </a:lnTo>
                <a:lnTo>
                  <a:pt x="181025" y="1322670"/>
                </a:lnTo>
                <a:lnTo>
                  <a:pt x="197246" y="1308341"/>
                </a:lnTo>
                <a:close/>
              </a:path>
              <a:path w="797559" h="1459229">
                <a:moveTo>
                  <a:pt x="215192" y="1292489"/>
                </a:moveTo>
                <a:lnTo>
                  <a:pt x="197246" y="1308341"/>
                </a:lnTo>
                <a:lnTo>
                  <a:pt x="213363" y="1294184"/>
                </a:lnTo>
                <a:lnTo>
                  <a:pt x="215192" y="1292489"/>
                </a:lnTo>
                <a:close/>
              </a:path>
              <a:path w="797559" h="1459229">
                <a:moveTo>
                  <a:pt x="233185" y="1275808"/>
                </a:moveTo>
                <a:lnTo>
                  <a:pt x="215192" y="1292489"/>
                </a:lnTo>
                <a:lnTo>
                  <a:pt x="217367" y="1290567"/>
                </a:lnTo>
                <a:lnTo>
                  <a:pt x="233185" y="1275808"/>
                </a:lnTo>
                <a:close/>
              </a:path>
              <a:path w="797559" h="1459229">
                <a:moveTo>
                  <a:pt x="250372" y="1259771"/>
                </a:moveTo>
                <a:lnTo>
                  <a:pt x="233185" y="1275808"/>
                </a:lnTo>
                <a:lnTo>
                  <a:pt x="248352" y="1261748"/>
                </a:lnTo>
                <a:lnTo>
                  <a:pt x="250372" y="1259771"/>
                </a:lnTo>
                <a:close/>
              </a:path>
              <a:path w="797559" h="1459229">
                <a:moveTo>
                  <a:pt x="268149" y="1242382"/>
                </a:moveTo>
                <a:lnTo>
                  <a:pt x="250372" y="1259771"/>
                </a:lnTo>
                <a:lnTo>
                  <a:pt x="252812" y="1257494"/>
                </a:lnTo>
                <a:lnTo>
                  <a:pt x="268149" y="1242382"/>
                </a:lnTo>
                <a:close/>
              </a:path>
              <a:path w="797559" h="1459229">
                <a:moveTo>
                  <a:pt x="284652" y="1226119"/>
                </a:moveTo>
                <a:lnTo>
                  <a:pt x="268149" y="1242382"/>
                </a:lnTo>
                <a:lnTo>
                  <a:pt x="282453" y="1228389"/>
                </a:lnTo>
                <a:lnTo>
                  <a:pt x="284652" y="1226119"/>
                </a:lnTo>
                <a:close/>
              </a:path>
              <a:path w="797559" h="1459229">
                <a:moveTo>
                  <a:pt x="302137" y="1208074"/>
                </a:moveTo>
                <a:lnTo>
                  <a:pt x="284652" y="1226119"/>
                </a:lnTo>
                <a:lnTo>
                  <a:pt x="287339" y="1223472"/>
                </a:lnTo>
                <a:lnTo>
                  <a:pt x="302137" y="1208074"/>
                </a:lnTo>
                <a:close/>
              </a:path>
              <a:path w="797559" h="1459229">
                <a:moveTo>
                  <a:pt x="318013" y="1191553"/>
                </a:moveTo>
                <a:lnTo>
                  <a:pt x="302137" y="1208074"/>
                </a:lnTo>
                <a:lnTo>
                  <a:pt x="315649" y="1194127"/>
                </a:lnTo>
                <a:lnTo>
                  <a:pt x="318013" y="1191553"/>
                </a:lnTo>
                <a:close/>
              </a:path>
              <a:path w="797559" h="1459229">
                <a:moveTo>
                  <a:pt x="335142" y="1172898"/>
                </a:moveTo>
                <a:lnTo>
                  <a:pt x="318013" y="1191553"/>
                </a:lnTo>
                <a:lnTo>
                  <a:pt x="320927" y="1188520"/>
                </a:lnTo>
                <a:lnTo>
                  <a:pt x="335142" y="1172898"/>
                </a:lnTo>
                <a:close/>
              </a:path>
              <a:path w="797559" h="1459229">
                <a:moveTo>
                  <a:pt x="350435" y="1156090"/>
                </a:moveTo>
                <a:lnTo>
                  <a:pt x="335142" y="1172898"/>
                </a:lnTo>
                <a:lnTo>
                  <a:pt x="347919" y="1158983"/>
                </a:lnTo>
                <a:lnTo>
                  <a:pt x="350435" y="1156090"/>
                </a:lnTo>
                <a:close/>
              </a:path>
              <a:path w="797559" h="1459229">
                <a:moveTo>
                  <a:pt x="367154" y="1136872"/>
                </a:moveTo>
                <a:lnTo>
                  <a:pt x="350435" y="1156090"/>
                </a:lnTo>
                <a:lnTo>
                  <a:pt x="353556" y="1152660"/>
                </a:lnTo>
                <a:lnTo>
                  <a:pt x="367154" y="1136872"/>
                </a:lnTo>
                <a:close/>
              </a:path>
              <a:path w="797559" h="1459229">
                <a:moveTo>
                  <a:pt x="381899" y="1119751"/>
                </a:moveTo>
                <a:lnTo>
                  <a:pt x="367154" y="1136872"/>
                </a:lnTo>
                <a:lnTo>
                  <a:pt x="379243" y="1122975"/>
                </a:lnTo>
                <a:lnTo>
                  <a:pt x="381899" y="1119751"/>
                </a:lnTo>
                <a:close/>
              </a:path>
              <a:path w="797559" h="1459229">
                <a:moveTo>
                  <a:pt x="398160" y="1100011"/>
                </a:moveTo>
                <a:lnTo>
                  <a:pt x="381899" y="1119751"/>
                </a:lnTo>
                <a:lnTo>
                  <a:pt x="385204" y="1115913"/>
                </a:lnTo>
                <a:lnTo>
                  <a:pt x="398160" y="1100011"/>
                </a:lnTo>
                <a:close/>
              </a:path>
              <a:path w="797559" h="1459229">
                <a:moveTo>
                  <a:pt x="412386" y="1082552"/>
                </a:moveTo>
                <a:lnTo>
                  <a:pt x="398160" y="1100011"/>
                </a:lnTo>
                <a:lnTo>
                  <a:pt x="409601" y="1086124"/>
                </a:lnTo>
                <a:lnTo>
                  <a:pt x="412386" y="1082552"/>
                </a:lnTo>
                <a:close/>
              </a:path>
              <a:path w="797559" h="1459229">
                <a:moveTo>
                  <a:pt x="428148" y="1062335"/>
                </a:moveTo>
                <a:lnTo>
                  <a:pt x="412386" y="1082552"/>
                </a:lnTo>
                <a:lnTo>
                  <a:pt x="415852" y="1078298"/>
                </a:lnTo>
                <a:lnTo>
                  <a:pt x="428148" y="1062335"/>
                </a:lnTo>
                <a:close/>
              </a:path>
              <a:path w="797559" h="1459229">
                <a:moveTo>
                  <a:pt x="441875" y="1044514"/>
                </a:moveTo>
                <a:lnTo>
                  <a:pt x="428148" y="1062335"/>
                </a:lnTo>
                <a:lnTo>
                  <a:pt x="438975" y="1048448"/>
                </a:lnTo>
                <a:lnTo>
                  <a:pt x="441875" y="1044514"/>
                </a:lnTo>
                <a:close/>
              </a:path>
              <a:path w="797559" h="1459229">
                <a:moveTo>
                  <a:pt x="457102" y="1023861"/>
                </a:moveTo>
                <a:lnTo>
                  <a:pt x="441875" y="1044514"/>
                </a:lnTo>
                <a:lnTo>
                  <a:pt x="445478" y="1039837"/>
                </a:lnTo>
                <a:lnTo>
                  <a:pt x="457102" y="1023861"/>
                </a:lnTo>
                <a:close/>
              </a:path>
              <a:path w="797559" h="1459229">
                <a:moveTo>
                  <a:pt x="470347" y="1005655"/>
                </a:moveTo>
                <a:lnTo>
                  <a:pt x="457102" y="1023861"/>
                </a:lnTo>
                <a:lnTo>
                  <a:pt x="467343" y="1009969"/>
                </a:lnTo>
                <a:lnTo>
                  <a:pt x="470347" y="1005655"/>
                </a:lnTo>
                <a:close/>
              </a:path>
              <a:path w="797559" h="1459229">
                <a:moveTo>
                  <a:pt x="485006" y="984607"/>
                </a:moveTo>
                <a:lnTo>
                  <a:pt x="470347" y="1005655"/>
                </a:lnTo>
                <a:lnTo>
                  <a:pt x="474061" y="1000551"/>
                </a:lnTo>
                <a:lnTo>
                  <a:pt x="485006" y="984607"/>
                </a:lnTo>
                <a:close/>
              </a:path>
              <a:path w="797559" h="1459229">
                <a:moveTo>
                  <a:pt x="497782" y="965995"/>
                </a:moveTo>
                <a:lnTo>
                  <a:pt x="485006" y="984607"/>
                </a:lnTo>
                <a:lnTo>
                  <a:pt x="494687" y="970706"/>
                </a:lnTo>
                <a:lnTo>
                  <a:pt x="497782" y="965995"/>
                </a:lnTo>
                <a:close/>
              </a:path>
              <a:path w="797559" h="1459229">
                <a:moveTo>
                  <a:pt x="511846" y="944590"/>
                </a:moveTo>
                <a:lnTo>
                  <a:pt x="497782" y="965995"/>
                </a:lnTo>
                <a:lnTo>
                  <a:pt x="501581" y="960460"/>
                </a:lnTo>
                <a:lnTo>
                  <a:pt x="511846" y="944590"/>
                </a:lnTo>
                <a:close/>
              </a:path>
              <a:path w="797559" h="1459229">
                <a:moveTo>
                  <a:pt x="524159" y="925551"/>
                </a:moveTo>
                <a:lnTo>
                  <a:pt x="511846" y="944590"/>
                </a:lnTo>
                <a:lnTo>
                  <a:pt x="520986" y="930678"/>
                </a:lnTo>
                <a:lnTo>
                  <a:pt x="524159" y="925551"/>
                </a:lnTo>
                <a:close/>
              </a:path>
              <a:path w="797559" h="1459229">
                <a:moveTo>
                  <a:pt x="537604" y="903828"/>
                </a:moveTo>
                <a:lnTo>
                  <a:pt x="524159" y="925551"/>
                </a:lnTo>
                <a:lnTo>
                  <a:pt x="528018" y="919585"/>
                </a:lnTo>
                <a:lnTo>
                  <a:pt x="537604" y="903828"/>
                </a:lnTo>
                <a:close/>
              </a:path>
              <a:path w="797559" h="1459229">
                <a:moveTo>
                  <a:pt x="549458" y="884344"/>
                </a:moveTo>
                <a:lnTo>
                  <a:pt x="537604" y="903828"/>
                </a:lnTo>
                <a:lnTo>
                  <a:pt x="546221" y="889906"/>
                </a:lnTo>
                <a:lnTo>
                  <a:pt x="549458" y="884344"/>
                </a:lnTo>
                <a:close/>
              </a:path>
              <a:path w="797559" h="1459229">
                <a:moveTo>
                  <a:pt x="562263" y="862340"/>
                </a:moveTo>
                <a:lnTo>
                  <a:pt x="549458" y="884344"/>
                </a:lnTo>
                <a:lnTo>
                  <a:pt x="553350" y="877946"/>
                </a:lnTo>
                <a:lnTo>
                  <a:pt x="562263" y="862340"/>
                </a:lnTo>
                <a:close/>
              </a:path>
              <a:path w="797559" h="1459229">
                <a:moveTo>
                  <a:pt x="573657" y="842392"/>
                </a:moveTo>
                <a:lnTo>
                  <a:pt x="562263" y="862340"/>
                </a:lnTo>
                <a:lnTo>
                  <a:pt x="570372" y="848408"/>
                </a:lnTo>
                <a:lnTo>
                  <a:pt x="573657" y="842392"/>
                </a:lnTo>
                <a:close/>
              </a:path>
              <a:path w="797559" h="1459229">
                <a:moveTo>
                  <a:pt x="585808" y="820143"/>
                </a:moveTo>
                <a:lnTo>
                  <a:pt x="573657" y="842392"/>
                </a:lnTo>
                <a:lnTo>
                  <a:pt x="577557" y="835564"/>
                </a:lnTo>
                <a:lnTo>
                  <a:pt x="585808" y="820143"/>
                </a:lnTo>
                <a:close/>
              </a:path>
              <a:path w="797559" h="1459229">
                <a:moveTo>
                  <a:pt x="596736" y="799716"/>
                </a:moveTo>
                <a:lnTo>
                  <a:pt x="585808" y="820143"/>
                </a:lnTo>
                <a:lnTo>
                  <a:pt x="593419" y="806205"/>
                </a:lnTo>
                <a:lnTo>
                  <a:pt x="596736" y="799716"/>
                </a:lnTo>
                <a:close/>
              </a:path>
              <a:path w="797559" h="1459229">
                <a:moveTo>
                  <a:pt x="608219" y="777253"/>
                </a:moveTo>
                <a:lnTo>
                  <a:pt x="596736" y="799716"/>
                </a:lnTo>
                <a:lnTo>
                  <a:pt x="600618" y="792460"/>
                </a:lnTo>
                <a:lnTo>
                  <a:pt x="608219" y="777253"/>
                </a:lnTo>
                <a:close/>
              </a:path>
              <a:path w="797559" h="1459229">
                <a:moveTo>
                  <a:pt x="618674" y="756335"/>
                </a:moveTo>
                <a:lnTo>
                  <a:pt x="608219" y="777253"/>
                </a:lnTo>
                <a:lnTo>
                  <a:pt x="615343" y="763317"/>
                </a:lnTo>
                <a:lnTo>
                  <a:pt x="618674" y="756335"/>
                </a:lnTo>
                <a:close/>
              </a:path>
              <a:path w="797559" h="1459229">
                <a:moveTo>
                  <a:pt x="629479" y="733689"/>
                </a:moveTo>
                <a:lnTo>
                  <a:pt x="618674" y="756335"/>
                </a:lnTo>
                <a:lnTo>
                  <a:pt x="622513" y="748655"/>
                </a:lnTo>
                <a:lnTo>
                  <a:pt x="629479" y="733689"/>
                </a:lnTo>
                <a:close/>
              </a:path>
              <a:path w="797559" h="1459229">
                <a:moveTo>
                  <a:pt x="639450" y="712269"/>
                </a:moveTo>
                <a:lnTo>
                  <a:pt x="629479" y="733689"/>
                </a:lnTo>
                <a:lnTo>
                  <a:pt x="636123" y="719763"/>
                </a:lnTo>
                <a:lnTo>
                  <a:pt x="639450" y="712269"/>
                </a:lnTo>
                <a:close/>
              </a:path>
              <a:path w="797559" h="1459229">
                <a:moveTo>
                  <a:pt x="649569" y="689468"/>
                </a:moveTo>
                <a:lnTo>
                  <a:pt x="639450" y="712269"/>
                </a:lnTo>
                <a:lnTo>
                  <a:pt x="643220" y="704169"/>
                </a:lnTo>
                <a:lnTo>
                  <a:pt x="649569" y="689468"/>
                </a:lnTo>
                <a:close/>
              </a:path>
              <a:path w="797559" h="1459229">
                <a:moveTo>
                  <a:pt x="659041" y="667539"/>
                </a:moveTo>
                <a:lnTo>
                  <a:pt x="649569" y="689468"/>
                </a:lnTo>
                <a:lnTo>
                  <a:pt x="655741" y="675563"/>
                </a:lnTo>
                <a:lnTo>
                  <a:pt x="659041" y="667539"/>
                </a:lnTo>
                <a:close/>
              </a:path>
              <a:path w="797559" h="1459229">
                <a:moveTo>
                  <a:pt x="668472" y="644607"/>
                </a:moveTo>
                <a:lnTo>
                  <a:pt x="659041" y="667539"/>
                </a:lnTo>
                <a:lnTo>
                  <a:pt x="662719" y="659023"/>
                </a:lnTo>
                <a:lnTo>
                  <a:pt x="668472" y="644607"/>
                </a:lnTo>
                <a:close/>
              </a:path>
              <a:path w="797559" h="1459229">
                <a:moveTo>
                  <a:pt x="677427" y="622166"/>
                </a:moveTo>
                <a:lnTo>
                  <a:pt x="668472" y="644607"/>
                </a:lnTo>
                <a:lnTo>
                  <a:pt x="674176" y="630737"/>
                </a:lnTo>
                <a:lnTo>
                  <a:pt x="677427" y="622166"/>
                </a:lnTo>
                <a:close/>
              </a:path>
              <a:path w="797559" h="1459229">
                <a:moveTo>
                  <a:pt x="686167" y="599122"/>
                </a:moveTo>
                <a:lnTo>
                  <a:pt x="677427" y="622166"/>
                </a:lnTo>
                <a:lnTo>
                  <a:pt x="680990" y="613238"/>
                </a:lnTo>
                <a:lnTo>
                  <a:pt x="686167" y="599122"/>
                </a:lnTo>
                <a:close/>
              </a:path>
              <a:path w="797559" h="1459229">
                <a:moveTo>
                  <a:pt x="694585" y="576171"/>
                </a:moveTo>
                <a:lnTo>
                  <a:pt x="686167" y="599122"/>
                </a:lnTo>
                <a:lnTo>
                  <a:pt x="691408" y="585304"/>
                </a:lnTo>
                <a:lnTo>
                  <a:pt x="694585" y="576171"/>
                </a:lnTo>
                <a:close/>
              </a:path>
              <a:path w="797559" h="1459229">
                <a:moveTo>
                  <a:pt x="702636" y="553031"/>
                </a:moveTo>
                <a:lnTo>
                  <a:pt x="694585" y="576171"/>
                </a:lnTo>
                <a:lnTo>
                  <a:pt x="698011" y="566833"/>
                </a:lnTo>
                <a:lnTo>
                  <a:pt x="702636" y="553031"/>
                </a:lnTo>
                <a:close/>
              </a:path>
              <a:path w="797559" h="1459229">
                <a:moveTo>
                  <a:pt x="710496" y="529577"/>
                </a:moveTo>
                <a:lnTo>
                  <a:pt x="702636" y="553031"/>
                </a:lnTo>
                <a:lnTo>
                  <a:pt x="707418" y="539285"/>
                </a:lnTo>
                <a:lnTo>
                  <a:pt x="710496" y="529577"/>
                </a:lnTo>
                <a:close/>
              </a:path>
              <a:path w="797559" h="1459229">
                <a:moveTo>
                  <a:pt x="717858" y="506351"/>
                </a:moveTo>
                <a:lnTo>
                  <a:pt x="710496" y="529577"/>
                </a:lnTo>
                <a:lnTo>
                  <a:pt x="713762" y="519831"/>
                </a:lnTo>
                <a:lnTo>
                  <a:pt x="717858" y="506351"/>
                </a:lnTo>
                <a:close/>
              </a:path>
              <a:path w="797559" h="1459229">
                <a:moveTo>
                  <a:pt x="725136" y="482405"/>
                </a:moveTo>
                <a:lnTo>
                  <a:pt x="717858" y="506351"/>
                </a:lnTo>
                <a:lnTo>
                  <a:pt x="722186" y="492699"/>
                </a:lnTo>
                <a:lnTo>
                  <a:pt x="725136" y="482405"/>
                </a:lnTo>
                <a:close/>
              </a:path>
              <a:path w="797559" h="1459229">
                <a:moveTo>
                  <a:pt x="731814" y="459099"/>
                </a:moveTo>
                <a:lnTo>
                  <a:pt x="725136" y="482405"/>
                </a:lnTo>
                <a:lnTo>
                  <a:pt x="728222" y="472252"/>
                </a:lnTo>
                <a:lnTo>
                  <a:pt x="731814" y="459099"/>
                </a:lnTo>
                <a:close/>
              </a:path>
              <a:path w="797559" h="1459229">
                <a:moveTo>
                  <a:pt x="738485" y="434678"/>
                </a:moveTo>
                <a:lnTo>
                  <a:pt x="731814" y="459099"/>
                </a:lnTo>
                <a:lnTo>
                  <a:pt x="735693" y="445565"/>
                </a:lnTo>
                <a:lnTo>
                  <a:pt x="738485" y="434678"/>
                </a:lnTo>
                <a:close/>
              </a:path>
              <a:path w="797559" h="1459229">
                <a:moveTo>
                  <a:pt x="746596" y="403057"/>
                </a:moveTo>
                <a:lnTo>
                  <a:pt x="738485" y="434678"/>
                </a:lnTo>
                <a:lnTo>
                  <a:pt x="741370" y="424116"/>
                </a:lnTo>
                <a:lnTo>
                  <a:pt x="745485" y="407835"/>
                </a:lnTo>
                <a:lnTo>
                  <a:pt x="746596" y="403057"/>
                </a:lnTo>
                <a:close/>
              </a:path>
              <a:path w="797559" h="1459229">
                <a:moveTo>
                  <a:pt x="752813" y="376315"/>
                </a:moveTo>
                <a:lnTo>
                  <a:pt x="746596" y="403057"/>
                </a:lnTo>
                <a:lnTo>
                  <a:pt x="747917" y="397904"/>
                </a:lnTo>
                <a:lnTo>
                  <a:pt x="752813" y="376315"/>
                </a:lnTo>
                <a:close/>
              </a:path>
              <a:path w="797559" h="1459229">
                <a:moveTo>
                  <a:pt x="757811" y="354279"/>
                </a:moveTo>
                <a:lnTo>
                  <a:pt x="752813" y="376315"/>
                </a:lnTo>
                <a:lnTo>
                  <a:pt x="756965" y="358458"/>
                </a:lnTo>
                <a:lnTo>
                  <a:pt x="757811" y="354279"/>
                </a:lnTo>
                <a:close/>
              </a:path>
              <a:path w="797559" h="1459229">
                <a:moveTo>
                  <a:pt x="763268" y="327306"/>
                </a:moveTo>
                <a:lnTo>
                  <a:pt x="757811" y="354279"/>
                </a:lnTo>
                <a:lnTo>
                  <a:pt x="758841" y="349736"/>
                </a:lnTo>
                <a:lnTo>
                  <a:pt x="763268" y="327306"/>
                </a:lnTo>
                <a:close/>
              </a:path>
              <a:path w="797559" h="1459229">
                <a:moveTo>
                  <a:pt x="767684" y="304931"/>
                </a:moveTo>
                <a:lnTo>
                  <a:pt x="763268" y="327306"/>
                </a:lnTo>
                <a:lnTo>
                  <a:pt x="767046" y="308631"/>
                </a:lnTo>
                <a:lnTo>
                  <a:pt x="767684" y="304931"/>
                </a:lnTo>
                <a:close/>
              </a:path>
              <a:path w="797559" h="1459229">
                <a:moveTo>
                  <a:pt x="772340" y="277913"/>
                </a:moveTo>
                <a:lnTo>
                  <a:pt x="767684" y="304931"/>
                </a:lnTo>
                <a:lnTo>
                  <a:pt x="768444" y="301079"/>
                </a:lnTo>
                <a:lnTo>
                  <a:pt x="772340" y="277913"/>
                </a:lnTo>
                <a:close/>
              </a:path>
              <a:path w="797559" h="1459229">
                <a:moveTo>
                  <a:pt x="776173" y="255124"/>
                </a:moveTo>
                <a:lnTo>
                  <a:pt x="772340" y="277913"/>
                </a:lnTo>
                <a:lnTo>
                  <a:pt x="775718" y="258310"/>
                </a:lnTo>
                <a:lnTo>
                  <a:pt x="776173" y="255124"/>
                </a:lnTo>
                <a:close/>
              </a:path>
              <a:path w="797559" h="1459229">
                <a:moveTo>
                  <a:pt x="780051" y="227923"/>
                </a:moveTo>
                <a:lnTo>
                  <a:pt x="776173" y="255124"/>
                </a:lnTo>
                <a:lnTo>
                  <a:pt x="776705" y="251955"/>
                </a:lnTo>
                <a:lnTo>
                  <a:pt x="780051" y="227923"/>
                </a:lnTo>
                <a:close/>
              </a:path>
              <a:path w="797559" h="1459229">
                <a:moveTo>
                  <a:pt x="783258" y="204885"/>
                </a:moveTo>
                <a:lnTo>
                  <a:pt x="780051" y="227923"/>
                </a:lnTo>
                <a:lnTo>
                  <a:pt x="782961" y="207514"/>
                </a:lnTo>
                <a:lnTo>
                  <a:pt x="783258" y="204885"/>
                </a:lnTo>
                <a:close/>
              </a:path>
              <a:path w="797559" h="1459229">
                <a:moveTo>
                  <a:pt x="786390" y="177173"/>
                </a:moveTo>
                <a:lnTo>
                  <a:pt x="783258" y="204885"/>
                </a:lnTo>
                <a:lnTo>
                  <a:pt x="783607" y="202381"/>
                </a:lnTo>
                <a:lnTo>
                  <a:pt x="786390" y="177173"/>
                </a:lnTo>
                <a:close/>
              </a:path>
              <a:path w="797559" h="1459229">
                <a:moveTo>
                  <a:pt x="788923" y="154238"/>
                </a:moveTo>
                <a:lnTo>
                  <a:pt x="786390" y="177173"/>
                </a:lnTo>
                <a:lnTo>
                  <a:pt x="788753" y="156265"/>
                </a:lnTo>
                <a:lnTo>
                  <a:pt x="788923" y="154238"/>
                </a:lnTo>
                <a:close/>
              </a:path>
              <a:path w="797559" h="1459229">
                <a:moveTo>
                  <a:pt x="791344" y="125266"/>
                </a:moveTo>
                <a:lnTo>
                  <a:pt x="788923" y="154238"/>
                </a:lnTo>
                <a:lnTo>
                  <a:pt x="789128" y="152380"/>
                </a:lnTo>
                <a:lnTo>
                  <a:pt x="791344" y="125266"/>
                </a:lnTo>
                <a:close/>
              </a:path>
              <a:path w="797559" h="1459229">
                <a:moveTo>
                  <a:pt x="793148" y="103200"/>
                </a:moveTo>
                <a:lnTo>
                  <a:pt x="791344" y="125266"/>
                </a:lnTo>
                <a:lnTo>
                  <a:pt x="793073" y="104583"/>
                </a:lnTo>
                <a:lnTo>
                  <a:pt x="793148" y="103200"/>
                </a:lnTo>
                <a:close/>
              </a:path>
              <a:path w="797559" h="1459229">
                <a:moveTo>
                  <a:pt x="794908" y="70779"/>
                </a:moveTo>
                <a:lnTo>
                  <a:pt x="793148" y="103200"/>
                </a:lnTo>
                <a:lnTo>
                  <a:pt x="793249" y="101969"/>
                </a:lnTo>
                <a:lnTo>
                  <a:pt x="794908" y="70779"/>
                </a:lnTo>
                <a:close/>
              </a:path>
              <a:path w="797559" h="1459229">
                <a:moveTo>
                  <a:pt x="795918" y="51784"/>
                </a:moveTo>
                <a:lnTo>
                  <a:pt x="794908" y="70779"/>
                </a:lnTo>
                <a:lnTo>
                  <a:pt x="795900" y="52488"/>
                </a:lnTo>
                <a:lnTo>
                  <a:pt x="795918" y="51784"/>
                </a:lnTo>
                <a:close/>
              </a:path>
              <a:path w="797559" h="1459229">
                <a:moveTo>
                  <a:pt x="797212" y="0"/>
                </a:moveTo>
                <a:lnTo>
                  <a:pt x="795918" y="51784"/>
                </a:lnTo>
                <a:lnTo>
                  <a:pt x="795950" y="51169"/>
                </a:lnTo>
                <a:lnTo>
                  <a:pt x="797212" y="0"/>
                </a:lnTo>
                <a:close/>
              </a:path>
            </a:pathLst>
          </a:custGeom>
          <a:solidFill>
            <a:srgbClr val="B2B4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035342" y="2459163"/>
            <a:ext cx="482536" cy="686615"/>
          </a:xfrm>
          <a:custGeom>
            <a:avLst/>
            <a:gdLst/>
            <a:ahLst/>
            <a:cxnLst/>
            <a:rect l="l" t="t" r="r" b="b"/>
            <a:pathLst>
              <a:path w="798195" h="1070610">
                <a:moveTo>
                  <a:pt x="797699" y="0"/>
                </a:moveTo>
                <a:lnTo>
                  <a:pt x="784528" y="48191"/>
                </a:lnTo>
                <a:lnTo>
                  <a:pt x="770042" y="95824"/>
                </a:lnTo>
                <a:lnTo>
                  <a:pt x="754262" y="142879"/>
                </a:lnTo>
                <a:lnTo>
                  <a:pt x="737208" y="189335"/>
                </a:lnTo>
                <a:lnTo>
                  <a:pt x="718901" y="235170"/>
                </a:lnTo>
                <a:lnTo>
                  <a:pt x="699363" y="280365"/>
                </a:lnTo>
                <a:lnTo>
                  <a:pt x="678613" y="324898"/>
                </a:lnTo>
                <a:lnTo>
                  <a:pt x="656673" y="368748"/>
                </a:lnTo>
                <a:lnTo>
                  <a:pt x="633564" y="411895"/>
                </a:lnTo>
                <a:lnTo>
                  <a:pt x="609306" y="454319"/>
                </a:lnTo>
                <a:lnTo>
                  <a:pt x="583920" y="495997"/>
                </a:lnTo>
                <a:lnTo>
                  <a:pt x="557428" y="536910"/>
                </a:lnTo>
                <a:lnTo>
                  <a:pt x="529849" y="577036"/>
                </a:lnTo>
                <a:lnTo>
                  <a:pt x="501205" y="616356"/>
                </a:lnTo>
                <a:lnTo>
                  <a:pt x="471517" y="654847"/>
                </a:lnTo>
                <a:lnTo>
                  <a:pt x="440805" y="692490"/>
                </a:lnTo>
                <a:lnTo>
                  <a:pt x="409090" y="729264"/>
                </a:lnTo>
                <a:lnTo>
                  <a:pt x="376393" y="765147"/>
                </a:lnTo>
                <a:lnTo>
                  <a:pt x="342735" y="800119"/>
                </a:lnTo>
                <a:lnTo>
                  <a:pt x="308137" y="834159"/>
                </a:lnTo>
                <a:lnTo>
                  <a:pt x="272619" y="867247"/>
                </a:lnTo>
                <a:lnTo>
                  <a:pt x="236203" y="899362"/>
                </a:lnTo>
                <a:lnTo>
                  <a:pt x="198909" y="930482"/>
                </a:lnTo>
                <a:lnTo>
                  <a:pt x="160758" y="960587"/>
                </a:lnTo>
                <a:lnTo>
                  <a:pt x="121770" y="989657"/>
                </a:lnTo>
                <a:lnTo>
                  <a:pt x="81968" y="1017670"/>
                </a:lnTo>
                <a:lnTo>
                  <a:pt x="41370" y="1044606"/>
                </a:lnTo>
                <a:lnTo>
                  <a:pt x="0" y="1070444"/>
                </a:lnTo>
                <a:lnTo>
                  <a:pt x="1625" y="1069632"/>
                </a:lnTo>
                <a:lnTo>
                  <a:pt x="42917" y="1043787"/>
                </a:lnTo>
                <a:lnTo>
                  <a:pt x="83436" y="1016848"/>
                </a:lnTo>
                <a:lnTo>
                  <a:pt x="123161" y="988835"/>
                </a:lnTo>
                <a:lnTo>
                  <a:pt x="162072" y="959769"/>
                </a:lnTo>
                <a:lnTo>
                  <a:pt x="200147" y="929670"/>
                </a:lnTo>
                <a:lnTo>
                  <a:pt x="237366" y="898560"/>
                </a:lnTo>
                <a:lnTo>
                  <a:pt x="273709" y="866458"/>
                </a:lnTo>
                <a:lnTo>
                  <a:pt x="309154" y="833386"/>
                </a:lnTo>
                <a:lnTo>
                  <a:pt x="343681" y="799363"/>
                </a:lnTo>
                <a:lnTo>
                  <a:pt x="377269" y="764412"/>
                </a:lnTo>
                <a:lnTo>
                  <a:pt x="409897" y="728553"/>
                </a:lnTo>
                <a:lnTo>
                  <a:pt x="441545" y="691805"/>
                </a:lnTo>
                <a:lnTo>
                  <a:pt x="472192" y="654191"/>
                </a:lnTo>
                <a:lnTo>
                  <a:pt x="501818" y="615730"/>
                </a:lnTo>
                <a:lnTo>
                  <a:pt x="530401" y="576444"/>
                </a:lnTo>
                <a:lnTo>
                  <a:pt x="557921" y="536353"/>
                </a:lnTo>
                <a:lnTo>
                  <a:pt x="584357" y="495477"/>
                </a:lnTo>
                <a:lnTo>
                  <a:pt x="609689" y="453838"/>
                </a:lnTo>
                <a:lnTo>
                  <a:pt x="633895" y="411456"/>
                </a:lnTo>
                <a:lnTo>
                  <a:pt x="656955" y="368351"/>
                </a:lnTo>
                <a:lnTo>
                  <a:pt x="678849" y="324546"/>
                </a:lnTo>
                <a:lnTo>
                  <a:pt x="699555" y="280059"/>
                </a:lnTo>
                <a:lnTo>
                  <a:pt x="719054" y="234912"/>
                </a:lnTo>
                <a:lnTo>
                  <a:pt x="737323" y="189126"/>
                </a:lnTo>
                <a:lnTo>
                  <a:pt x="754343" y="142721"/>
                </a:lnTo>
                <a:lnTo>
                  <a:pt x="770093" y="95717"/>
                </a:lnTo>
                <a:lnTo>
                  <a:pt x="784552" y="48137"/>
                </a:lnTo>
                <a:lnTo>
                  <a:pt x="797699" y="0"/>
                </a:lnTo>
                <a:close/>
              </a:path>
            </a:pathLst>
          </a:custGeom>
          <a:solidFill>
            <a:srgbClr val="A82B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932887" y="3156032"/>
            <a:ext cx="549714" cy="926483"/>
          </a:xfrm>
          <a:custGeom>
            <a:avLst/>
            <a:gdLst/>
            <a:ahLst/>
            <a:cxnLst/>
            <a:rect l="l" t="t" r="r" b="b"/>
            <a:pathLst>
              <a:path w="909320" h="1444625">
                <a:moveTo>
                  <a:pt x="394922" y="1014070"/>
                </a:moveTo>
                <a:lnTo>
                  <a:pt x="400611" y="1021166"/>
                </a:lnTo>
                <a:lnTo>
                  <a:pt x="432702" y="1058973"/>
                </a:lnTo>
                <a:lnTo>
                  <a:pt x="465823" y="1095857"/>
                </a:lnTo>
                <a:lnTo>
                  <a:pt x="459422" y="1088649"/>
                </a:lnTo>
                <a:lnTo>
                  <a:pt x="453132" y="1081360"/>
                </a:lnTo>
                <a:lnTo>
                  <a:pt x="440651" y="1066711"/>
                </a:lnTo>
                <a:lnTo>
                  <a:pt x="418666" y="1041879"/>
                </a:lnTo>
                <a:lnTo>
                  <a:pt x="407834" y="1029385"/>
                </a:lnTo>
                <a:lnTo>
                  <a:pt x="397192" y="1016685"/>
                </a:lnTo>
                <a:lnTo>
                  <a:pt x="394922" y="1014070"/>
                </a:lnTo>
                <a:close/>
              </a:path>
              <a:path w="909320" h="1444625">
                <a:moveTo>
                  <a:pt x="388908" y="1006571"/>
                </a:moveTo>
                <a:lnTo>
                  <a:pt x="389547" y="1007491"/>
                </a:lnTo>
                <a:lnTo>
                  <a:pt x="394922" y="1014070"/>
                </a:lnTo>
                <a:lnTo>
                  <a:pt x="388908" y="1006571"/>
                </a:lnTo>
                <a:close/>
              </a:path>
              <a:path w="909320" h="1444625">
                <a:moveTo>
                  <a:pt x="25" y="0"/>
                </a:moveTo>
                <a:lnTo>
                  <a:pt x="3828" y="53369"/>
                </a:lnTo>
                <a:lnTo>
                  <a:pt x="9174" y="105428"/>
                </a:lnTo>
                <a:lnTo>
                  <a:pt x="16015" y="157030"/>
                </a:lnTo>
                <a:lnTo>
                  <a:pt x="24329" y="208153"/>
                </a:lnTo>
                <a:lnTo>
                  <a:pt x="34094" y="258775"/>
                </a:lnTo>
                <a:lnTo>
                  <a:pt x="45288" y="308873"/>
                </a:lnTo>
                <a:lnTo>
                  <a:pt x="57889" y="358426"/>
                </a:lnTo>
                <a:lnTo>
                  <a:pt x="71874" y="407411"/>
                </a:lnTo>
                <a:lnTo>
                  <a:pt x="87221" y="455806"/>
                </a:lnTo>
                <a:lnTo>
                  <a:pt x="103908" y="503589"/>
                </a:lnTo>
                <a:lnTo>
                  <a:pt x="121913" y="550738"/>
                </a:lnTo>
                <a:lnTo>
                  <a:pt x="141214" y="597230"/>
                </a:lnTo>
                <a:lnTo>
                  <a:pt x="161788" y="643043"/>
                </a:lnTo>
                <a:lnTo>
                  <a:pt x="183614" y="688156"/>
                </a:lnTo>
                <a:lnTo>
                  <a:pt x="206669" y="732546"/>
                </a:lnTo>
                <a:lnTo>
                  <a:pt x="230932" y="776190"/>
                </a:lnTo>
                <a:lnTo>
                  <a:pt x="256379" y="819067"/>
                </a:lnTo>
                <a:lnTo>
                  <a:pt x="282988" y="861155"/>
                </a:lnTo>
                <a:lnTo>
                  <a:pt x="310739" y="902431"/>
                </a:lnTo>
                <a:lnTo>
                  <a:pt x="339607" y="942872"/>
                </a:lnTo>
                <a:lnTo>
                  <a:pt x="369572" y="982458"/>
                </a:lnTo>
                <a:lnTo>
                  <a:pt x="388908" y="1006571"/>
                </a:lnTo>
                <a:lnTo>
                  <a:pt x="384873" y="1000760"/>
                </a:lnTo>
                <a:lnTo>
                  <a:pt x="379564" y="993952"/>
                </a:lnTo>
                <a:lnTo>
                  <a:pt x="366102" y="976863"/>
                </a:lnTo>
                <a:lnTo>
                  <a:pt x="352786" y="959659"/>
                </a:lnTo>
                <a:lnTo>
                  <a:pt x="339681" y="942289"/>
                </a:lnTo>
                <a:lnTo>
                  <a:pt x="326847" y="924699"/>
                </a:lnTo>
                <a:lnTo>
                  <a:pt x="326364" y="924064"/>
                </a:lnTo>
                <a:lnTo>
                  <a:pt x="324129" y="920699"/>
                </a:lnTo>
                <a:lnTo>
                  <a:pt x="314028" y="906330"/>
                </a:lnTo>
                <a:lnTo>
                  <a:pt x="284632" y="862584"/>
                </a:lnTo>
                <a:lnTo>
                  <a:pt x="260553" y="824814"/>
                </a:lnTo>
                <a:lnTo>
                  <a:pt x="233151" y="779026"/>
                </a:lnTo>
                <a:lnTo>
                  <a:pt x="213834" y="744583"/>
                </a:lnTo>
                <a:lnTo>
                  <a:pt x="195899" y="710884"/>
                </a:lnTo>
                <a:lnTo>
                  <a:pt x="173647" y="666686"/>
                </a:lnTo>
                <a:lnTo>
                  <a:pt x="153492" y="623417"/>
                </a:lnTo>
                <a:lnTo>
                  <a:pt x="135838" y="582991"/>
                </a:lnTo>
                <a:lnTo>
                  <a:pt x="120351" y="545023"/>
                </a:lnTo>
                <a:lnTo>
                  <a:pt x="105530" y="506132"/>
                </a:lnTo>
                <a:lnTo>
                  <a:pt x="90246" y="462788"/>
                </a:lnTo>
                <a:lnTo>
                  <a:pt x="76720" y="421563"/>
                </a:lnTo>
                <a:lnTo>
                  <a:pt x="61365" y="368964"/>
                </a:lnTo>
                <a:lnTo>
                  <a:pt x="49504" y="324257"/>
                </a:lnTo>
                <a:lnTo>
                  <a:pt x="38209" y="275794"/>
                </a:lnTo>
                <a:lnTo>
                  <a:pt x="30060" y="236054"/>
                </a:lnTo>
                <a:lnTo>
                  <a:pt x="19969" y="179391"/>
                </a:lnTo>
                <a:lnTo>
                  <a:pt x="13822" y="138413"/>
                </a:lnTo>
                <a:lnTo>
                  <a:pt x="9067" y="100129"/>
                </a:lnTo>
                <a:lnTo>
                  <a:pt x="4252" y="52398"/>
                </a:lnTo>
                <a:lnTo>
                  <a:pt x="1752" y="22275"/>
                </a:lnTo>
                <a:lnTo>
                  <a:pt x="1104" y="14871"/>
                </a:lnTo>
                <a:lnTo>
                  <a:pt x="520" y="7442"/>
                </a:lnTo>
                <a:lnTo>
                  <a:pt x="25" y="0"/>
                </a:lnTo>
                <a:close/>
              </a:path>
              <a:path w="909320" h="1444625">
                <a:moveTo>
                  <a:pt x="469836" y="1100188"/>
                </a:moveTo>
                <a:lnTo>
                  <a:pt x="487258" y="1118668"/>
                </a:lnTo>
                <a:lnTo>
                  <a:pt x="504945" y="1136899"/>
                </a:lnTo>
                <a:lnTo>
                  <a:pt x="522889" y="1154875"/>
                </a:lnTo>
                <a:lnTo>
                  <a:pt x="541083" y="1172591"/>
                </a:lnTo>
                <a:lnTo>
                  <a:pt x="532684" y="1164205"/>
                </a:lnTo>
                <a:lnTo>
                  <a:pt x="524389" y="1155739"/>
                </a:lnTo>
                <a:lnTo>
                  <a:pt x="507923" y="1138707"/>
                </a:lnTo>
                <a:lnTo>
                  <a:pt x="490016" y="1120865"/>
                </a:lnTo>
                <a:lnTo>
                  <a:pt x="481113" y="1111895"/>
                </a:lnTo>
                <a:lnTo>
                  <a:pt x="472363" y="1102753"/>
                </a:lnTo>
                <a:lnTo>
                  <a:pt x="469836" y="1100188"/>
                </a:lnTo>
                <a:close/>
              </a:path>
              <a:path w="909320" h="1444625">
                <a:moveTo>
                  <a:pt x="551370" y="1182370"/>
                </a:moveTo>
                <a:lnTo>
                  <a:pt x="572022" y="1201564"/>
                </a:lnTo>
                <a:lnTo>
                  <a:pt x="593066" y="1220509"/>
                </a:lnTo>
                <a:lnTo>
                  <a:pt x="614235" y="1238971"/>
                </a:lnTo>
                <a:lnTo>
                  <a:pt x="635787" y="1257173"/>
                </a:lnTo>
                <a:lnTo>
                  <a:pt x="635419" y="1256830"/>
                </a:lnTo>
                <a:lnTo>
                  <a:pt x="614106" y="1238838"/>
                </a:lnTo>
                <a:lnTo>
                  <a:pt x="593003" y="1220433"/>
                </a:lnTo>
                <a:lnTo>
                  <a:pt x="572363" y="1201850"/>
                </a:lnTo>
                <a:lnTo>
                  <a:pt x="551929" y="1182865"/>
                </a:lnTo>
                <a:lnTo>
                  <a:pt x="551370" y="1182370"/>
                </a:lnTo>
                <a:close/>
              </a:path>
              <a:path w="909320" h="1444625">
                <a:moveTo>
                  <a:pt x="885215" y="1430438"/>
                </a:moveTo>
                <a:lnTo>
                  <a:pt x="889589" y="1433020"/>
                </a:lnTo>
                <a:lnTo>
                  <a:pt x="909269" y="1444193"/>
                </a:lnTo>
                <a:lnTo>
                  <a:pt x="885215" y="1430438"/>
                </a:lnTo>
                <a:close/>
              </a:path>
              <a:path w="909320" h="1444625">
                <a:moveTo>
                  <a:pt x="728141" y="1328716"/>
                </a:moveTo>
                <a:lnTo>
                  <a:pt x="788103" y="1370539"/>
                </a:lnTo>
                <a:lnTo>
                  <a:pt x="827780" y="1396136"/>
                </a:lnTo>
                <a:lnTo>
                  <a:pt x="868175" y="1420694"/>
                </a:lnTo>
                <a:lnTo>
                  <a:pt x="885215" y="1430438"/>
                </a:lnTo>
                <a:lnTo>
                  <a:pt x="870119" y="1421525"/>
                </a:lnTo>
                <a:lnTo>
                  <a:pt x="850810" y="1409794"/>
                </a:lnTo>
                <a:lnTo>
                  <a:pt x="831608" y="1397914"/>
                </a:lnTo>
                <a:lnTo>
                  <a:pt x="825957" y="1394599"/>
                </a:lnTo>
                <a:lnTo>
                  <a:pt x="824826" y="1393837"/>
                </a:lnTo>
                <a:lnTo>
                  <a:pt x="802141" y="1379307"/>
                </a:lnTo>
                <a:lnTo>
                  <a:pt x="779705" y="1364434"/>
                </a:lnTo>
                <a:lnTo>
                  <a:pt x="757509" y="1349232"/>
                </a:lnTo>
                <a:lnTo>
                  <a:pt x="735545" y="1333715"/>
                </a:lnTo>
                <a:lnTo>
                  <a:pt x="728141" y="1328716"/>
                </a:lnTo>
                <a:close/>
              </a:path>
              <a:path w="909320" h="1444625">
                <a:moveTo>
                  <a:pt x="639979" y="1260579"/>
                </a:moveTo>
                <a:lnTo>
                  <a:pt x="673570" y="1287702"/>
                </a:lnTo>
                <a:lnTo>
                  <a:pt x="710979" y="1316303"/>
                </a:lnTo>
                <a:lnTo>
                  <a:pt x="728084" y="1328675"/>
                </a:lnTo>
                <a:lnTo>
                  <a:pt x="727214" y="1328013"/>
                </a:lnTo>
                <a:lnTo>
                  <a:pt x="706584" y="1312757"/>
                </a:lnTo>
                <a:lnTo>
                  <a:pt x="686209" y="1297182"/>
                </a:lnTo>
                <a:lnTo>
                  <a:pt x="666067" y="1281320"/>
                </a:lnTo>
                <a:lnTo>
                  <a:pt x="646137" y="1265199"/>
                </a:lnTo>
                <a:lnTo>
                  <a:pt x="643077" y="1262824"/>
                </a:lnTo>
                <a:lnTo>
                  <a:pt x="639979" y="1260579"/>
                </a:lnTo>
                <a:close/>
              </a:path>
            </a:pathLst>
          </a:custGeom>
          <a:solidFill>
            <a:srgbClr val="A4A6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932895" y="3162169"/>
            <a:ext cx="1152" cy="0"/>
          </a:xfrm>
          <a:custGeom>
            <a:avLst/>
            <a:gdLst/>
            <a:ahLst/>
            <a:cxnLst/>
            <a:rect l="l" t="t" r="r" b="b"/>
            <a:pathLst>
              <a:path w="1904">
                <a:moveTo>
                  <a:pt x="0" y="0"/>
                </a:moveTo>
                <a:lnTo>
                  <a:pt x="1727" y="0"/>
                </a:lnTo>
              </a:path>
            </a:pathLst>
          </a:custGeom>
          <a:ln w="25387">
            <a:solidFill>
              <a:srgbClr val="7C7E8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415113" y="1956443"/>
            <a:ext cx="1064497" cy="161269"/>
          </a:xfrm>
          <a:custGeom>
            <a:avLst/>
            <a:gdLst/>
            <a:ahLst/>
            <a:cxnLst/>
            <a:rect l="l" t="t" r="r" b="b"/>
            <a:pathLst>
              <a:path w="1760854" h="251460">
                <a:moveTo>
                  <a:pt x="964669" y="0"/>
                </a:moveTo>
                <a:lnTo>
                  <a:pt x="1015277" y="2254"/>
                </a:lnTo>
                <a:lnTo>
                  <a:pt x="1065496" y="5919"/>
                </a:lnTo>
                <a:lnTo>
                  <a:pt x="1115317" y="10975"/>
                </a:lnTo>
                <a:lnTo>
                  <a:pt x="1164720" y="17402"/>
                </a:lnTo>
                <a:lnTo>
                  <a:pt x="1213550" y="25156"/>
                </a:lnTo>
                <a:lnTo>
                  <a:pt x="1262041" y="34259"/>
                </a:lnTo>
                <a:lnTo>
                  <a:pt x="1310056" y="44674"/>
                </a:lnTo>
                <a:lnTo>
                  <a:pt x="1357576" y="56380"/>
                </a:lnTo>
                <a:lnTo>
                  <a:pt x="1404582" y="69359"/>
                </a:lnTo>
                <a:lnTo>
                  <a:pt x="1451055" y="83591"/>
                </a:lnTo>
                <a:lnTo>
                  <a:pt x="1496976" y="99055"/>
                </a:lnTo>
                <a:lnTo>
                  <a:pt x="1542327" y="115733"/>
                </a:lnTo>
                <a:lnTo>
                  <a:pt x="1587087" y="133605"/>
                </a:lnTo>
                <a:lnTo>
                  <a:pt x="1631239" y="152650"/>
                </a:lnTo>
                <a:lnTo>
                  <a:pt x="1674763" y="172851"/>
                </a:lnTo>
                <a:lnTo>
                  <a:pt x="1717640" y="194186"/>
                </a:lnTo>
                <a:lnTo>
                  <a:pt x="1759851" y="216637"/>
                </a:lnTo>
                <a:lnTo>
                  <a:pt x="1760829" y="216954"/>
                </a:lnTo>
                <a:lnTo>
                  <a:pt x="1718582" y="194459"/>
                </a:lnTo>
                <a:lnTo>
                  <a:pt x="1675666" y="173084"/>
                </a:lnTo>
                <a:lnTo>
                  <a:pt x="1632099" y="152848"/>
                </a:lnTo>
                <a:lnTo>
                  <a:pt x="1587901" y="133771"/>
                </a:lnTo>
                <a:lnTo>
                  <a:pt x="1543091" y="115871"/>
                </a:lnTo>
                <a:lnTo>
                  <a:pt x="1497689" y="99169"/>
                </a:lnTo>
                <a:lnTo>
                  <a:pt x="1451714" y="83683"/>
                </a:lnTo>
                <a:lnTo>
                  <a:pt x="1405185" y="69433"/>
                </a:lnTo>
                <a:lnTo>
                  <a:pt x="1358122" y="56439"/>
                </a:lnTo>
                <a:lnTo>
                  <a:pt x="1310543" y="44719"/>
                </a:lnTo>
                <a:lnTo>
                  <a:pt x="1262468" y="34294"/>
                </a:lnTo>
                <a:lnTo>
                  <a:pt x="1213916" y="25182"/>
                </a:lnTo>
                <a:lnTo>
                  <a:pt x="1164907" y="17402"/>
                </a:lnTo>
                <a:lnTo>
                  <a:pt x="1115460" y="10975"/>
                </a:lnTo>
                <a:lnTo>
                  <a:pt x="1065477" y="5911"/>
                </a:lnTo>
                <a:lnTo>
                  <a:pt x="1015215" y="2249"/>
                </a:lnTo>
                <a:lnTo>
                  <a:pt x="964669" y="0"/>
                </a:lnTo>
                <a:close/>
              </a:path>
              <a:path w="1760854" h="251460">
                <a:moveTo>
                  <a:pt x="59181" y="216992"/>
                </a:moveTo>
                <a:lnTo>
                  <a:pt x="44246" y="225301"/>
                </a:lnTo>
                <a:lnTo>
                  <a:pt x="29405" y="233747"/>
                </a:lnTo>
                <a:lnTo>
                  <a:pt x="14656" y="242331"/>
                </a:lnTo>
                <a:lnTo>
                  <a:pt x="0" y="251054"/>
                </a:lnTo>
                <a:lnTo>
                  <a:pt x="14687" y="242319"/>
                </a:lnTo>
                <a:lnTo>
                  <a:pt x="29429" y="233736"/>
                </a:lnTo>
                <a:lnTo>
                  <a:pt x="44261" y="225293"/>
                </a:lnTo>
                <a:lnTo>
                  <a:pt x="59181" y="216992"/>
                </a:lnTo>
                <a:close/>
              </a:path>
            </a:pathLst>
          </a:custGeom>
          <a:solidFill>
            <a:srgbClr val="2F8F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Заголовок 3"/>
          <p:cNvSpPr txBox="1">
            <a:spLocks/>
          </p:cNvSpPr>
          <p:nvPr/>
        </p:nvSpPr>
        <p:spPr>
          <a:xfrm>
            <a:off x="179512" y="-219405"/>
            <a:ext cx="8769377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  торжественной церемонии </a:t>
            </a:r>
          </a:p>
          <a:p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вступления активистов в ряды</a:t>
            </a:r>
          </a:p>
          <a:p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Общероссийской общественно-государственной детско-юношеской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организации</a:t>
            </a:r>
          </a:p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"Российское движение </a:t>
            </a:r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школьников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59" name="Рисунок 5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2" t="11332" r="18777" b="10574"/>
          <a:stretch/>
        </p:blipFill>
        <p:spPr>
          <a:xfrm>
            <a:off x="2969928" y="2655088"/>
            <a:ext cx="3025566" cy="372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5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1373" y="185390"/>
            <a:ext cx="9144000" cy="175432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МР РТ не подавших информацию по обучающимся для вызова на  секцию августовского совещания «РДШ»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066" y="2060848"/>
            <a:ext cx="904786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Нет  данных от</a:t>
            </a:r>
            <a:r>
              <a:rPr lang="ru-RU" sz="4000" dirty="0" smtClean="0">
                <a:solidFill>
                  <a:srgbClr val="C00000"/>
                </a:solidFill>
              </a:rPr>
              <a:t> </a:t>
            </a:r>
            <a:r>
              <a:rPr lang="ru-RU" sz="4000" dirty="0" smtClean="0"/>
              <a:t>: </a:t>
            </a:r>
            <a:r>
              <a:rPr lang="ru-RU" sz="4000" dirty="0" err="1" smtClean="0">
                <a:solidFill>
                  <a:srgbClr val="7030A0"/>
                </a:solidFill>
              </a:rPr>
              <a:t>Бавлинского</a:t>
            </a:r>
            <a:r>
              <a:rPr lang="ru-RU" sz="4000" dirty="0" smtClean="0">
                <a:solidFill>
                  <a:srgbClr val="7030A0"/>
                </a:solidFill>
              </a:rPr>
              <a:t>, </a:t>
            </a:r>
          </a:p>
          <a:p>
            <a:r>
              <a:rPr lang="ru-RU" sz="4000" dirty="0">
                <a:solidFill>
                  <a:srgbClr val="7030A0"/>
                </a:solidFill>
              </a:rPr>
              <a:t>	</a:t>
            </a:r>
            <a:r>
              <a:rPr lang="ru-RU" sz="4000" dirty="0" smtClean="0">
                <a:solidFill>
                  <a:srgbClr val="7030A0"/>
                </a:solidFill>
              </a:rPr>
              <a:t>			     </a:t>
            </a:r>
            <a:r>
              <a:rPr lang="ru-RU" sz="4000" dirty="0" err="1" smtClean="0">
                <a:solidFill>
                  <a:srgbClr val="7030A0"/>
                </a:solidFill>
              </a:rPr>
              <a:t>Верхнеуслонского</a:t>
            </a:r>
            <a:r>
              <a:rPr lang="ru-RU" sz="4000" dirty="0" smtClean="0">
                <a:solidFill>
                  <a:srgbClr val="7030A0"/>
                </a:solidFill>
              </a:rPr>
              <a:t>, </a:t>
            </a:r>
          </a:p>
          <a:p>
            <a:r>
              <a:rPr lang="ru-RU" sz="4000" dirty="0">
                <a:solidFill>
                  <a:srgbClr val="7030A0"/>
                </a:solidFill>
              </a:rPr>
              <a:t>	</a:t>
            </a:r>
            <a:r>
              <a:rPr lang="ru-RU" sz="4000" dirty="0" smtClean="0">
                <a:solidFill>
                  <a:srgbClr val="7030A0"/>
                </a:solidFill>
              </a:rPr>
              <a:t>			     Зеленодольского</a:t>
            </a:r>
            <a:r>
              <a:rPr lang="ru-RU" sz="4000" dirty="0">
                <a:solidFill>
                  <a:srgbClr val="7030A0"/>
                </a:solidFill>
              </a:rPr>
              <a:t>, </a:t>
            </a:r>
            <a:endParaRPr lang="ru-RU" sz="4000" dirty="0" smtClean="0">
              <a:solidFill>
                <a:srgbClr val="7030A0"/>
              </a:solidFill>
            </a:endParaRPr>
          </a:p>
          <a:p>
            <a:r>
              <a:rPr lang="ru-RU" sz="4000" dirty="0">
                <a:solidFill>
                  <a:srgbClr val="7030A0"/>
                </a:solidFill>
              </a:rPr>
              <a:t>	</a:t>
            </a:r>
            <a:r>
              <a:rPr lang="ru-RU" sz="4000" dirty="0" smtClean="0">
                <a:solidFill>
                  <a:srgbClr val="7030A0"/>
                </a:solidFill>
              </a:rPr>
              <a:t>			     Менделевского,  </a:t>
            </a:r>
          </a:p>
          <a:p>
            <a:r>
              <a:rPr lang="ru-RU" sz="4000" dirty="0">
                <a:solidFill>
                  <a:srgbClr val="7030A0"/>
                </a:solidFill>
              </a:rPr>
              <a:t>	</a:t>
            </a:r>
            <a:r>
              <a:rPr lang="ru-RU" sz="4000" dirty="0" smtClean="0">
                <a:solidFill>
                  <a:srgbClr val="7030A0"/>
                </a:solidFill>
              </a:rPr>
              <a:t>		             Сармановского, </a:t>
            </a:r>
          </a:p>
          <a:p>
            <a:r>
              <a:rPr lang="ru-RU" sz="4000" dirty="0">
                <a:solidFill>
                  <a:srgbClr val="7030A0"/>
                </a:solidFill>
              </a:rPr>
              <a:t>	</a:t>
            </a:r>
            <a:r>
              <a:rPr lang="ru-RU" sz="4000" dirty="0" smtClean="0">
                <a:solidFill>
                  <a:srgbClr val="7030A0"/>
                </a:solidFill>
              </a:rPr>
              <a:t>		             </a:t>
            </a:r>
            <a:r>
              <a:rPr lang="ru-RU" sz="4000" dirty="0" err="1" smtClean="0">
                <a:solidFill>
                  <a:srgbClr val="7030A0"/>
                </a:solidFill>
              </a:rPr>
              <a:t>Ютазинского</a:t>
            </a:r>
            <a:r>
              <a:rPr lang="ru-RU" sz="4000" dirty="0" smtClean="0">
                <a:solidFill>
                  <a:srgbClr val="7030A0"/>
                </a:solidFill>
              </a:rPr>
              <a:t> МР РТ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92" y="1628800"/>
            <a:ext cx="8784976" cy="158417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Обучение актива</a:t>
            </a:r>
            <a:br>
              <a:rPr lang="ru-RU" sz="3200" dirty="0" smtClean="0"/>
            </a:br>
            <a:r>
              <a:rPr lang="ru-RU" sz="3200" dirty="0" smtClean="0"/>
              <a:t>«Российского движения школьников» </a:t>
            </a:r>
            <a:br>
              <a:rPr lang="ru-RU" sz="3200" dirty="0" smtClean="0"/>
            </a:br>
            <a:r>
              <a:rPr lang="ru-RU" sz="3200" dirty="0" smtClean="0"/>
              <a:t>новым проектам организации, </a:t>
            </a:r>
            <a:br>
              <a:rPr lang="ru-RU" sz="3200" dirty="0" smtClean="0"/>
            </a:br>
            <a:r>
              <a:rPr lang="ru-RU" sz="3200" dirty="0" smtClean="0"/>
              <a:t>процесса вступления и деятельности  ТРО «РДШ»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221088"/>
            <a:ext cx="8352928" cy="1752600"/>
          </a:xfrm>
        </p:spPr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1 активист пилотной школы от каждого МР РТ; </a:t>
            </a:r>
          </a:p>
          <a:p>
            <a:pPr marL="342900" indent="-342900">
              <a:buFontTx/>
              <a:buChar char="-"/>
            </a:pPr>
            <a:r>
              <a:rPr lang="ru-RU" sz="2400" b="1" dirty="0" smtClean="0">
                <a:solidFill>
                  <a:schemeClr val="tx1"/>
                </a:solidFill>
              </a:rPr>
              <a:t>-</a:t>
            </a:r>
            <a:r>
              <a:rPr lang="ru-RU" sz="2400" b="1" dirty="0">
                <a:solidFill>
                  <a:schemeClr val="tx1"/>
                </a:solidFill>
              </a:rPr>
              <a:t> -1 педагог-организатор от каждой пилотной школы РТ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-1 участник муниципального отряда движения «</a:t>
            </a:r>
            <a:r>
              <a:rPr lang="ru-RU" sz="2400" b="1" dirty="0" err="1" smtClean="0">
                <a:solidFill>
                  <a:schemeClr val="tx1"/>
                </a:solidFill>
              </a:rPr>
              <a:t>Юнармия</a:t>
            </a:r>
            <a:r>
              <a:rPr lang="ru-RU" sz="2400" b="1" dirty="0" smtClean="0">
                <a:solidFill>
                  <a:schemeClr val="tx1"/>
                </a:solidFill>
              </a:rPr>
              <a:t>»;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(</a:t>
            </a:r>
            <a:r>
              <a:rPr lang="ru-RU" sz="2400" b="1" dirty="0" smtClean="0">
                <a:solidFill>
                  <a:srgbClr val="FF0000"/>
                </a:solidFill>
              </a:rPr>
              <a:t>10</a:t>
            </a:r>
            <a:r>
              <a:rPr lang="ru-RU" sz="2400" b="1" dirty="0" smtClean="0">
                <a:solidFill>
                  <a:schemeClr val="tx1"/>
                </a:solidFill>
              </a:rPr>
              <a:t> от </a:t>
            </a:r>
            <a:r>
              <a:rPr lang="ru-RU" sz="2400" b="1" dirty="0" err="1" smtClean="0">
                <a:solidFill>
                  <a:srgbClr val="FF0000"/>
                </a:solidFill>
              </a:rPr>
              <a:t>Лаишевского</a:t>
            </a:r>
            <a:r>
              <a:rPr lang="ru-RU" sz="2400" b="1" dirty="0" smtClean="0">
                <a:solidFill>
                  <a:srgbClr val="FF0000"/>
                </a:solidFill>
              </a:rPr>
              <a:t> МР РТ </a:t>
            </a:r>
            <a:r>
              <a:rPr lang="ru-RU" sz="2400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-108520" y="42973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Смена ТРО РДШ «РОСТ»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852598"/>
            <a:ext cx="4248472" cy="77620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Цель </a:t>
            </a:r>
            <a:r>
              <a:rPr lang="ru-RU" sz="3600" dirty="0" smtClean="0"/>
              <a:t>смены: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59137" y="3356992"/>
            <a:ext cx="4248472" cy="77620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mtClean="0"/>
              <a:t>Участники: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5840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92" y="1484784"/>
            <a:ext cx="8784976" cy="1512168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Республиканский детский образовательно- оздоровительный центр «Костёр»</a:t>
            </a:r>
            <a:br>
              <a:rPr lang="ru-RU" sz="2800" dirty="0" smtClean="0"/>
            </a:br>
            <a:r>
              <a:rPr lang="ru-RU" sz="2800" dirty="0" smtClean="0"/>
              <a:t>17 – 19 августа 2016 г.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3429000"/>
            <a:ext cx="8927976" cy="1512168"/>
          </a:xfrm>
        </p:spPr>
        <p:txBody>
          <a:bodyPr>
            <a:normAutofit fontScale="70000" lnSpcReduction="20000"/>
          </a:bodyPr>
          <a:lstStyle/>
          <a:p>
            <a:r>
              <a:rPr lang="ru-RU" sz="2800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17.08.2016 в 10.00 – 10. 30 регистрация участников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ГБУ </a:t>
            </a:r>
            <a:r>
              <a:rPr lang="ru-RU" b="1" dirty="0">
                <a:solidFill>
                  <a:schemeClr val="tx1"/>
                </a:solidFill>
              </a:rPr>
              <a:t>ДО «РЦВР» </a:t>
            </a:r>
          </a:p>
          <a:p>
            <a:r>
              <a:rPr lang="ru-RU" b="1" dirty="0">
                <a:solidFill>
                  <a:schemeClr val="tx1"/>
                </a:solidFill>
              </a:rPr>
              <a:t>( г. Казань, </a:t>
            </a:r>
            <a:r>
              <a:rPr lang="ru-RU" sz="2800" b="1" dirty="0">
                <a:solidFill>
                  <a:schemeClr val="tx1"/>
                </a:solidFill>
              </a:rPr>
              <a:t>ул</a:t>
            </a:r>
            <a:r>
              <a:rPr lang="ru-RU" b="1" dirty="0">
                <a:solidFill>
                  <a:schemeClr val="tx1"/>
                </a:solidFill>
              </a:rPr>
              <a:t>. </a:t>
            </a:r>
            <a:r>
              <a:rPr lang="ru-RU" b="1" dirty="0" err="1">
                <a:solidFill>
                  <a:schemeClr val="tx1"/>
                </a:solidFill>
              </a:rPr>
              <a:t>Тимерязева</a:t>
            </a:r>
            <a:r>
              <a:rPr lang="ru-RU" b="1" dirty="0">
                <a:solidFill>
                  <a:schemeClr val="tx1"/>
                </a:solidFill>
              </a:rPr>
              <a:t>, 8а)</a:t>
            </a:r>
          </a:p>
          <a:p>
            <a:endParaRPr lang="ru-RU" sz="2800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  <a:p>
            <a:r>
              <a:rPr lang="ru-RU" sz="1600" b="1" dirty="0">
                <a:solidFill>
                  <a:schemeClr val="tx1"/>
                </a:solidFill>
              </a:rPr>
              <a:t> </a:t>
            </a:r>
          </a:p>
          <a:p>
            <a:endParaRPr lang="ru-RU" sz="1600" dirty="0" smtClean="0">
              <a:ln w="18000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</a:endParaRPr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-108520" y="42973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Смена ТРО РДШ «РОСТ»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36712"/>
            <a:ext cx="8208912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Место  и сроки проведения: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2708920"/>
            <a:ext cx="5184576" cy="48817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Дата и место встречи: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55492" y="6858000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  <a:p>
            <a:r>
              <a:rPr lang="ru-RU" u="sng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С собой:</a:t>
            </a:r>
            <a:r>
              <a:rPr lang="ru-RU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</a:rPr>
              <a:t> </a:t>
            </a:r>
            <a:r>
              <a:rPr lang="ru-RU" b="1" dirty="0"/>
              <a:t>устав(положение) ДОО или ШУС, </a:t>
            </a:r>
          </a:p>
          <a:p>
            <a:r>
              <a:rPr lang="ru-RU" b="1" dirty="0"/>
              <a:t>план  воспитательной работы ОО на 2016-2017уч. год,</a:t>
            </a:r>
          </a:p>
          <a:p>
            <a:r>
              <a:rPr lang="ru-RU" b="1" dirty="0"/>
              <a:t> стратегию воспитательной работы МР РТ,</a:t>
            </a:r>
          </a:p>
          <a:p>
            <a:r>
              <a:rPr lang="ru-RU" b="1" dirty="0"/>
              <a:t>блокнот, ручку, позитивный настрой,</a:t>
            </a:r>
          </a:p>
          <a:p>
            <a:r>
              <a:rPr lang="ru-RU" b="1" dirty="0"/>
              <a:t>Справки о состоянии здоровья.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43608" y="4497611"/>
            <a:ext cx="654313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С собой:</a:t>
            </a:r>
            <a:r>
              <a:rPr lang="ru-RU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</a:rPr>
              <a:t> </a:t>
            </a:r>
            <a:r>
              <a:rPr lang="ru-RU" b="1" dirty="0"/>
              <a:t>устав(положение) ДОО или ШУС, </a:t>
            </a:r>
          </a:p>
          <a:p>
            <a:r>
              <a:rPr lang="ru-RU" b="1" dirty="0" smtClean="0"/>
              <a:t>	план  </a:t>
            </a:r>
            <a:r>
              <a:rPr lang="ru-RU" b="1" dirty="0"/>
              <a:t>воспитательной работы ОО на 2016-2017уч. год,</a:t>
            </a:r>
          </a:p>
          <a:p>
            <a:r>
              <a:rPr lang="ru-RU" b="1" dirty="0"/>
              <a:t> </a:t>
            </a:r>
            <a:r>
              <a:rPr lang="ru-RU" b="1" dirty="0" smtClean="0"/>
              <a:t>	стратегию </a:t>
            </a:r>
            <a:r>
              <a:rPr lang="ru-RU" b="1" dirty="0"/>
              <a:t>воспитательной работы МР РТ,</a:t>
            </a:r>
          </a:p>
          <a:p>
            <a:r>
              <a:rPr lang="ru-RU" b="1" dirty="0" smtClean="0"/>
              <a:t>	блокнот</a:t>
            </a:r>
            <a:r>
              <a:rPr lang="ru-RU" b="1" dirty="0"/>
              <a:t>, ручку, позитивный настрой,</a:t>
            </a:r>
          </a:p>
          <a:p>
            <a:r>
              <a:rPr lang="ru-RU" b="1" dirty="0" smtClean="0"/>
              <a:t>	Справки </a:t>
            </a:r>
            <a:r>
              <a:rPr lang="ru-RU" b="1" dirty="0"/>
              <a:t>о состоянии здоровья.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45943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92" y="1484784"/>
            <a:ext cx="8784976" cy="1512168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8712968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Прислать заявку на почту по форме: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22889" y="2682419"/>
            <a:ext cx="5184576" cy="48817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Дата и место встречи: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455492" y="6858000"/>
            <a:ext cx="792088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/>
          </a:p>
          <a:p>
            <a:r>
              <a:rPr lang="ru-RU" u="sng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</a:rPr>
              <a:t>С собой:</a:t>
            </a:r>
            <a:r>
              <a:rPr lang="ru-RU" dirty="0">
                <a:ln w="18000">
                  <a:solidFill>
                    <a:srgbClr val="C00000"/>
                  </a:solidFill>
                  <a:prstDash val="solid"/>
                  <a:miter lim="800000"/>
                </a:ln>
              </a:rPr>
              <a:t> </a:t>
            </a:r>
            <a:r>
              <a:rPr lang="ru-RU" b="1" dirty="0"/>
              <a:t>устав(положение) ДОО или ШУС, </a:t>
            </a:r>
          </a:p>
          <a:p>
            <a:r>
              <a:rPr lang="ru-RU" b="1" dirty="0"/>
              <a:t>план  воспитательной работы ОО на 2016-2017уч. год,</a:t>
            </a:r>
          </a:p>
          <a:p>
            <a:r>
              <a:rPr lang="ru-RU" b="1" dirty="0"/>
              <a:t> стратегию воспитательной работы МР РТ,</a:t>
            </a:r>
          </a:p>
          <a:p>
            <a:r>
              <a:rPr lang="ru-RU" b="1" dirty="0"/>
              <a:t>блокнот, ручку, позитивный настрой,</a:t>
            </a:r>
          </a:p>
          <a:p>
            <a:r>
              <a:rPr lang="ru-RU" b="1" dirty="0"/>
              <a:t>Справки о состоянии здоровья.</a:t>
            </a:r>
          </a:p>
          <a:p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81932"/>
              </p:ext>
            </p:extLst>
          </p:nvPr>
        </p:nvGraphicFramePr>
        <p:xfrm>
          <a:off x="-53118" y="1340768"/>
          <a:ext cx="9132628" cy="2125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3157"/>
                <a:gridCol w="2283157"/>
                <a:gridCol w="2283157"/>
                <a:gridCol w="2283157"/>
              </a:tblGrid>
              <a:tr h="847632">
                <a:tc>
                  <a:txBody>
                    <a:bodyPr/>
                    <a:lstStyle/>
                    <a:p>
                      <a:r>
                        <a:rPr lang="ru-RU" dirty="0" smtClean="0"/>
                        <a:t>Пилотная школа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Зам. директора по ВР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Педагог- организатор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Лидер ШУС или ДОО</a:t>
                      </a:r>
                      <a:endParaRPr lang="ru-RU" dirty="0"/>
                    </a:p>
                  </a:txBody>
                  <a:tcPr/>
                </a:tc>
              </a:tr>
              <a:tr h="1210904">
                <a:tc>
                  <a:txBody>
                    <a:bodyPr/>
                    <a:lstStyle/>
                    <a:p>
                      <a:r>
                        <a:rPr lang="ru-RU" dirty="0" smtClean="0"/>
                        <a:t> МБОУ « Гимназия</a:t>
                      </a:r>
                      <a:r>
                        <a:rPr lang="ru-RU" baseline="0" dirty="0" smtClean="0"/>
                        <a:t> №8</a:t>
                      </a:r>
                      <a:r>
                        <a:rPr lang="ru-RU" dirty="0" smtClean="0"/>
                        <a:t>» Советского района г. Казани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Салюкова</a:t>
                      </a:r>
                      <a:r>
                        <a:rPr lang="ru-RU" dirty="0" smtClean="0"/>
                        <a:t> Ю.Р.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Журавлева</a:t>
                      </a:r>
                      <a:r>
                        <a:rPr lang="ru-RU" baseline="0" dirty="0" smtClean="0"/>
                        <a:t> О. Г.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Полинчук</a:t>
                      </a:r>
                      <a:r>
                        <a:rPr lang="ru-RU" dirty="0" smtClean="0"/>
                        <a:t> 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79512" y="3861048"/>
            <a:ext cx="8712968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Почта : </a:t>
            </a:r>
            <a:r>
              <a:rPr lang="en-US" sz="3600" dirty="0" smtClean="0"/>
              <a:t>Rcvr2014metod@mail.ru</a:t>
            </a:r>
            <a:endParaRPr lang="ru-RU" sz="3600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4725144"/>
            <a:ext cx="8712968" cy="50405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smtClean="0"/>
              <a:t>Срок : 28.07.2016</a:t>
            </a:r>
            <a:endParaRPr 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366277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3" y="-99392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992" y="1340768"/>
            <a:ext cx="8784976" cy="10081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-108520" y="42973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 программы смены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59137" y="812414"/>
            <a:ext cx="4248472" cy="38810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17.08.2016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59137" y="2384972"/>
            <a:ext cx="4248472" cy="5399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18.08.2016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59137" y="4164967"/>
            <a:ext cx="4248472" cy="48816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19.08.2016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373" y="1434413"/>
            <a:ext cx="9144001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Заезд смены , открытие, знакомство с детским движением и </a:t>
            </a:r>
          </a:p>
          <a:p>
            <a:pPr algn="ctr"/>
            <a:r>
              <a:rPr lang="ru-RU" sz="2400" dirty="0" smtClean="0"/>
              <a:t>деятельностью «Российского движения школьников»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1373" y="3140968"/>
            <a:ext cx="9024107" cy="771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Работа по секциям, встреча с директором ФГБУ «Российский детско-юношеский центр» А.С. Борисовым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4889366"/>
            <a:ext cx="9144000" cy="7718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sz="2000" dirty="0"/>
              <a:t>Посвящение в </a:t>
            </a:r>
            <a:r>
              <a:rPr lang="ru-RU" sz="2000" dirty="0" smtClean="0"/>
              <a:t>ряды «</a:t>
            </a:r>
            <a:r>
              <a:rPr lang="ru-RU" sz="2000" dirty="0"/>
              <a:t>РДШ» при участии</a:t>
            </a:r>
            <a:r>
              <a:rPr lang="en-US" sz="2000" dirty="0"/>
              <a:t> VIP </a:t>
            </a:r>
            <a:r>
              <a:rPr lang="ru-RU" sz="2000" dirty="0" smtClean="0"/>
              <a:t>гостей, </a:t>
            </a:r>
          </a:p>
          <a:p>
            <a:pPr algn="ctr"/>
            <a:r>
              <a:rPr lang="ru-RU" sz="2000" dirty="0" smtClean="0"/>
              <a:t>выезд активиста с начальником Управления  (отдела) образования в МР РТ </a:t>
            </a:r>
            <a:r>
              <a:rPr lang="en-US" sz="2000" dirty="0" smtClean="0"/>
              <a:t> 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8774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681337"/>
              </p:ext>
            </p:extLst>
          </p:nvPr>
        </p:nvGraphicFramePr>
        <p:xfrm>
          <a:off x="11373" y="1124744"/>
          <a:ext cx="9144000" cy="514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68539"/>
                <a:gridCol w="5375461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Тетюши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Тетюшская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№1 </a:t>
                      </a:r>
                      <a:r>
                        <a:rPr lang="ru-RU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им.П.С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Ханжина»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Московский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№120»</a:t>
                      </a:r>
                      <a:endParaRPr lang="ru-RU" sz="20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Советский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Гимназия №8»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Ново-Савиновский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Гимназия №7»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Набережные Челны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№35»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Нижнекамск 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№22»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Зеленодольск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Лицей №9 им. </a:t>
                      </a:r>
                      <a:r>
                        <a:rPr lang="ru-RU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А.С.Пушкина</a:t>
                      </a:r>
                      <a:r>
                        <a:rPr lang="ru-RU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Азнакаево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СОШ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 города Азнакаево»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Бугульма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№7»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Лаишево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Лаишевская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№2»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-127748"/>
            <a:ext cx="9144000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 линейку 1.09.2016 с участием федеральных СМИ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64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-98970"/>
            <a:ext cx="9144000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29691" y="4365104"/>
            <a:ext cx="8947398" cy="1830065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/>
              <a:t>- </a:t>
            </a:r>
            <a:r>
              <a:rPr lang="ru-RU" sz="2000" dirty="0"/>
              <a:t>Президент Республики Татарстан </a:t>
            </a:r>
            <a:r>
              <a:rPr lang="ru-RU" sz="2000" dirty="0" smtClean="0"/>
              <a:t>Р. Н. </a:t>
            </a:r>
            <a:r>
              <a:rPr lang="ru-RU" sz="2000" dirty="0" err="1"/>
              <a:t>Минниханов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Министр образования и науки Российской Федерации </a:t>
            </a:r>
            <a:r>
              <a:rPr lang="ru-RU" sz="2000" dirty="0" smtClean="0"/>
              <a:t>Д.В. Ливанов;</a:t>
            </a:r>
            <a:br>
              <a:rPr lang="ru-RU" sz="2000" dirty="0" smtClean="0"/>
            </a:br>
            <a:r>
              <a:rPr lang="ru-RU" sz="2000" dirty="0" smtClean="0"/>
              <a:t>- Министр образования и науки РТ Э.Н. Фаттахов;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Председатель Общероссийской общественно-государственной детско-юношеской организации «Российское движение школьников» </a:t>
            </a:r>
            <a:r>
              <a:rPr lang="ru-RU" sz="2000" dirty="0" smtClean="0"/>
              <a:t>С.Н. Рязанский;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- Директор Федерального государственного бюджетного учреждения «Российский детско-юношеский центр» </a:t>
            </a:r>
            <a:r>
              <a:rPr lang="ru-RU" sz="2000" err="1" smtClean="0"/>
              <a:t>А.С</a:t>
            </a:r>
            <a:r>
              <a:rPr lang="ru-RU" sz="2000" smtClean="0"/>
              <a:t>. Борисов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13" y="260648"/>
            <a:ext cx="9144000" cy="3528392"/>
          </a:xfrm>
          <a:ln>
            <a:noFill/>
          </a:ln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19.08.2016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ПГТ Лаишево, площадь перед РДК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президент пилотной школы  от каждого МР РТ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3915519"/>
            <a:ext cx="3672408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VIP </a:t>
            </a:r>
            <a:r>
              <a:rPr lang="ru-RU" dirty="0"/>
              <a:t>гости 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476672"/>
            <a:ext cx="3672408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Дата проведения :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5776" y="2821707"/>
            <a:ext cx="3672408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Участники: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1700808"/>
            <a:ext cx="3672408" cy="36004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Место проведения: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03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МР РТ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55496"/>
              </p:ext>
            </p:extLst>
          </p:nvPr>
        </p:nvGraphicFramePr>
        <p:xfrm>
          <a:off x="27558" y="836713"/>
          <a:ext cx="9116442" cy="55462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0226"/>
                <a:gridCol w="6516216"/>
              </a:tblGrid>
              <a:tr h="48605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3161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Нижнеметескинская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94172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Апастовский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Апастовская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8116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Аксубаевский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Аксубаевская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№3»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8116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Азнакаевский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 города Азнакаево»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94172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Алексеевский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«Алексеевская 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№2»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8116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Актанышский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Актанышская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ООШ №1»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404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793509"/>
              </p:ext>
            </p:extLst>
          </p:nvPr>
        </p:nvGraphicFramePr>
        <p:xfrm>
          <a:off x="27558" y="836711"/>
          <a:ext cx="9116442" cy="5538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2274"/>
                <a:gridCol w="6084168"/>
              </a:tblGrid>
              <a:tr h="50621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71792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Атнинский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Большеатнинская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949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Алькеевский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Базарно-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Матакская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73106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Агрызский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Бимская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949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Балтасинский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Балтасинская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гимназия»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949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Буинский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Киятская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09019">
                <a:tc>
                  <a:txBody>
                    <a:bodyPr/>
                    <a:lstStyle/>
                    <a:p>
                      <a:pPr algn="l"/>
                      <a:r>
                        <a:rPr lang="ru-RU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Верхнеуслонский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Верхнеуслонская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958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Высокогорский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Чепчуговская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9492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Дрожжановский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«Алешкин-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Саплыкская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241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690669"/>
              </p:ext>
            </p:extLst>
          </p:nvPr>
        </p:nvGraphicFramePr>
        <p:xfrm>
          <a:off x="27558" y="836712"/>
          <a:ext cx="9116442" cy="5616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3062"/>
                <a:gridCol w="6103380"/>
              </a:tblGrid>
              <a:tr h="51704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Муслюмоский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Муслюмовский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лицей»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Новошешминский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Новошешминская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Камско-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Устьинский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Теньковская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Кукморский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№4»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9242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Кайбицкий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«Федоровская 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им. Е.Г.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Тутаева»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Сабинский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Шеморданский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лицей»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2455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Сармановский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Сармановская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гимназия №1»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92427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Рыбно-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Слободский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Рыбно-Слободская гимназия №1»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926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44970"/>
              </p:ext>
            </p:extLst>
          </p:nvPr>
        </p:nvGraphicFramePr>
        <p:xfrm>
          <a:off x="27558" y="1268760"/>
          <a:ext cx="9116442" cy="51266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4030"/>
                <a:gridCol w="6412412"/>
              </a:tblGrid>
              <a:tr h="60683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5463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Пестречинский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«Ленино -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Кокушкинская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5463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Спасский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«Болгарская 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5463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Тюлячинский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Тюлячинская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74164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Тукаевский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Бетькинская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1159631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Черемшанский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Черемшанская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 №1</a:t>
                      </a:r>
                    </a:p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им. П.С.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Курасанова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5463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Ютазинский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Ютазинская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552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1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964352"/>
              </p:ext>
            </p:extLst>
          </p:nvPr>
        </p:nvGraphicFramePr>
        <p:xfrm>
          <a:off x="32942" y="1052734"/>
          <a:ext cx="9122432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3748"/>
                <a:gridCol w="6198684"/>
              </a:tblGrid>
              <a:tr h="53618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Альметьевск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№10 г. Альметьевска»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Бугульма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№7»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Бавлы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№6»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98141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Елабуга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№9 с углубленным изучением отдельных предметов»</a:t>
                      </a: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Зеленодольск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Лицей №9 им. </a:t>
                      </a:r>
                      <a:r>
                        <a:rPr lang="ru-RU" sz="24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А.С.Пушкина</a:t>
                      </a:r>
                      <a:r>
                        <a:rPr lang="ru-RU" sz="24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Заинск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Заинская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Нурлат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547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Лаишево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Лаишевская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58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29000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06232"/>
              </p:ext>
            </p:extLst>
          </p:nvPr>
        </p:nvGraphicFramePr>
        <p:xfrm>
          <a:off x="11373" y="836712"/>
          <a:ext cx="9132627" cy="5544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0507"/>
                <a:gridCol w="5652120"/>
              </a:tblGrid>
              <a:tr h="666761"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МОё</a:t>
                      </a:r>
                      <a:endParaRPr lang="ru-RU" sz="2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5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14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Кировский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№152»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14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Вахитовский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№12»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14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Приволжский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СОШ №35»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780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Авиастроительный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№147»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6126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Московский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№120»</a:t>
                      </a:r>
                      <a:endParaRPr lang="ru-RU" sz="240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71106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Советский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Гимназия №8»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9431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Казань, Ново-Савиновский</a:t>
                      </a: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Гимназия №7»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813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" y="3"/>
            <a:ext cx="9193213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433203"/>
              </p:ext>
            </p:extLst>
          </p:nvPr>
        </p:nvGraphicFramePr>
        <p:xfrm>
          <a:off x="11373" y="1124744"/>
          <a:ext cx="9144000" cy="5333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5856"/>
                <a:gridCol w="5868144"/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МО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Образовательная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организация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999840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Тетюши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Тетюшская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СОШ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№1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им.П.С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Ханжина»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51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Лениногорск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 №2»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51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Мензелинск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г.Мензелинск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807114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Мамадыш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«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СОШ №3 </a:t>
                      </a:r>
                      <a:r>
                        <a:rPr lang="ru-RU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г.Мамадыш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689933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Набережные Челны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№35»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51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 Нижнекамск 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«Гимназия №22»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  <a:tr h="565126"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г.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Чистополь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МБОУ «СОШ</a:t>
                      </a:r>
                      <a:r>
                        <a:rPr lang="ru-RU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№16»</a:t>
                      </a:r>
                      <a:endParaRPr lang="ru-RU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60960" marB="60960"/>
                </a:tc>
              </a:tr>
            </a:tbl>
          </a:graphicData>
        </a:graphic>
      </p:graphicFrame>
      <p:sp>
        <p:nvSpPr>
          <p:cNvPr id="7" name="Заголовок 3"/>
          <p:cNvSpPr txBox="1">
            <a:spLocks/>
          </p:cNvSpPr>
          <p:nvPr/>
        </p:nvSpPr>
        <p:spPr>
          <a:xfrm>
            <a:off x="11373" y="87696"/>
            <a:ext cx="9144000" cy="76944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Список пилотных школ МР РТ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0783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961</Words>
  <Application>Microsoft Office PowerPoint</Application>
  <PresentationFormat>Экран (4:3)</PresentationFormat>
  <Paragraphs>224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- Президент Республики Татарстан Р. Н. Минниханов - Министр образования и науки Российской Федерации Д.В. Ливанов; - Министр образования и науки РТ Э.Н. Фаттахов; - Председатель Общероссийской общественно-государственной детско-юношеской организации «Российское движение школьников» С.Н. Рязанский; - Директор Федерального государственного бюджетного учреждения «Российский детско-юношеский центр» А.С. Борисов  </vt:lpstr>
      <vt:lpstr>Список пилотных школ МР РТ</vt:lpstr>
      <vt:lpstr>Список пилотных школ МР РТ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Обучение актива «Российского движения школьников»  новым проектам организации,  процесса вступления и деятельности  ТРО «РДШ»</vt:lpstr>
      <vt:lpstr>Республиканский детский образовательно- оздоровительный центр «Костёр» 17 – 19 августа 2016 г. 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RedCat</dc:creator>
  <cp:lastModifiedBy>Gulnara</cp:lastModifiedBy>
  <cp:revision>24</cp:revision>
  <cp:lastPrinted>2016-07-21T08:05:57Z</cp:lastPrinted>
  <dcterms:created xsi:type="dcterms:W3CDTF">2016-07-19T15:19:58Z</dcterms:created>
  <dcterms:modified xsi:type="dcterms:W3CDTF">2016-07-21T12:07:46Z</dcterms:modified>
</cp:coreProperties>
</file>